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  <p:sldMasterId id="214748367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</p:sldIdLst>
  <p:sldSz cy="5143500" cx="9144000"/>
  <p:notesSz cx="6858000" cy="9144000"/>
  <p:embeddedFontLst>
    <p:embeddedFont>
      <p:font typeface="Helvetica Neue"/>
      <p:regular r:id="rId69"/>
      <p:bold r:id="rId70"/>
      <p:italic r:id="rId71"/>
      <p:boldItalic r:id="rId72"/>
    </p:embeddedFont>
    <p:embeddedFont>
      <p:font typeface="Noto Sans Symbols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444DC4-6DE3-44CC-ADDF-76E50391920A}">
  <a:tblStyle styleId="{13444DC4-6DE3-44CC-ADDF-76E50391920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NotoSansSymbols-regular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74" Type="http://schemas.openxmlformats.org/officeDocument/2006/relationships/font" Target="fonts/NotoSansSymbols-bold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2a35ac5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32a35ac5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2a35ac5a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32a35ac5a9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2a35ac5a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32a35ac5a9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2a35ac5a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32a35ac5a9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2a35ac5a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32a35ac5a9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2a35ac5a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32a35ac5a9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2a35ac5a9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32a35ac5a9_0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2a35ac5a9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32a35ac5a9_0_7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2a35ac5a9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32a35ac5a9_0_7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2a35ac5a9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32a35ac5a9_0_7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2a35ac5a9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32a35ac5a9_0_8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2a35ac5a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32a35ac5a9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2a35ac5a9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332a35ac5a9_0_8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2a35ac5a9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32a35ac5a9_0_8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32a35ac5a9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32a35ac5a9_0_8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2a35ac5a9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332a35ac5a9_0_8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32a35ac5a9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32a35ac5a9_0_9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32a35ac5a9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332a35ac5a9_0_9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32a35ac5a9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32a35ac5a9_0_9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32a35ac5a9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32a35ac5a9_0_9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32a35ac5a9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332a35ac5a9_0_9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2a35ac5a9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32a35ac5a9_0_9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2a35ac5a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32a35ac5a9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32a35ac5a9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332a35ac5a9_0_9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32a35ac5a9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332a35ac5a9_0_9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2a35ac5a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32a35ac5a9_0_9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32a35ac5a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32a35ac5a9_0_10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32a35ac5a9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32a35ac5a9_0_10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2a35ac5a9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32a35ac5a9_0_10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32a35ac5a9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332a35ac5a9_0_10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2a35ac5a9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332a35ac5a9_0_10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32a35ac5a9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32a35ac5a9_0_10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32a35ac5a9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332a35ac5a9_0_10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2a35ac5a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32a35ac5a9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32a35ac5a9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332a35ac5a9_0_10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2a35ac5a9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332a35ac5a9_0_10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32a35ac5a9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332a35ac5a9_0_1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32a35ac5a9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332a35ac5a9_0_1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32a35ac5a9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332a35ac5a9_0_1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32a35ac5a9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332a35ac5a9_0_1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32a35ac5a9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332a35ac5a9_0_1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32a35ac5a9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332a35ac5a9_0_1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32a35ac5a9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332a35ac5a9_0_1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32a35ac5a9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332a35ac5a9_0_14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2a35ac5a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32a35ac5a9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32a35ac5a9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332a35ac5a9_0_1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32a35ac5a9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332a35ac5a9_0_14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32a35ac5a9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332a35ac5a9_0_1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32a35ac5a9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332a35ac5a9_0_14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32a35ac5a9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332a35ac5a9_0_14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32a35ac5a9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32a35ac5a9_0_1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32a35ac5a9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332a35ac5a9_0_1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32a35ac5a9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332a35ac5a9_0_15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32a35ac5a9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332a35ac5a9_0_15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32a35ac5a9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332a35ac5a9_0_15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2a35ac5a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32a35ac5a9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32a35ac5a9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g332a35ac5a9_0_15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2a35ac5a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32a35ac5a9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2a35ac5a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32a35ac5a9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2a35ac5a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32a35ac5a9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280795" y="1580108"/>
            <a:ext cx="65826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371600" y="2880360"/>
            <a:ext cx="64008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729218" y="4675842"/>
            <a:ext cx="139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43230" y="328041"/>
            <a:ext cx="7766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957707" y="1074331"/>
            <a:ext cx="6099600" cy="29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772144" y="4675842"/>
            <a:ext cx="108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7096" y="4961382"/>
            <a:ext cx="8271510" cy="342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3686555" y="4858512"/>
            <a:ext cx="2277745" cy="203517"/>
          </a:xfrm>
          <a:custGeom>
            <a:rect b="b" l="l" r="r" t="t"/>
            <a:pathLst>
              <a:path extrusionOk="0" h="407034" w="4555490">
                <a:moveTo>
                  <a:pt x="4555236" y="0"/>
                </a:moveTo>
                <a:lnTo>
                  <a:pt x="0" y="0"/>
                </a:lnTo>
                <a:lnTo>
                  <a:pt x="0" y="406907"/>
                </a:lnTo>
                <a:lnTo>
                  <a:pt x="4555236" y="406907"/>
                </a:lnTo>
                <a:lnTo>
                  <a:pt x="45552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5" name="Google Shape;65;p15"/>
          <p:cNvSpPr/>
          <p:nvPr/>
        </p:nvSpPr>
        <p:spPr>
          <a:xfrm>
            <a:off x="7475405" y="1829056"/>
            <a:ext cx="441642" cy="854392"/>
          </a:xfrm>
          <a:custGeom>
            <a:rect b="b" l="l" r="r" t="t"/>
            <a:pathLst>
              <a:path extrusionOk="0" h="1708785" w="883284">
                <a:moveTo>
                  <a:pt x="7664" y="0"/>
                </a:moveTo>
                <a:lnTo>
                  <a:pt x="0" y="7441"/>
                </a:lnTo>
                <a:lnTo>
                  <a:pt x="0" y="26165"/>
                </a:lnTo>
                <a:lnTo>
                  <a:pt x="7542" y="33726"/>
                </a:lnTo>
                <a:lnTo>
                  <a:pt x="65818" y="35122"/>
                </a:lnTo>
                <a:lnTo>
                  <a:pt x="113872" y="39256"/>
                </a:lnTo>
                <a:lnTo>
                  <a:pt x="161114" y="46051"/>
                </a:lnTo>
                <a:lnTo>
                  <a:pt x="207466" y="55430"/>
                </a:lnTo>
                <a:lnTo>
                  <a:pt x="252849" y="67315"/>
                </a:lnTo>
                <a:lnTo>
                  <a:pt x="297185" y="81629"/>
                </a:lnTo>
                <a:lnTo>
                  <a:pt x="340394" y="98294"/>
                </a:lnTo>
                <a:lnTo>
                  <a:pt x="382400" y="117232"/>
                </a:lnTo>
                <a:lnTo>
                  <a:pt x="423122" y="138367"/>
                </a:lnTo>
                <a:lnTo>
                  <a:pt x="462482" y="161621"/>
                </a:lnTo>
                <a:lnTo>
                  <a:pt x="500402" y="186915"/>
                </a:lnTo>
                <a:lnTo>
                  <a:pt x="536804" y="214173"/>
                </a:lnTo>
                <a:lnTo>
                  <a:pt x="571608" y="243317"/>
                </a:lnTo>
                <a:lnTo>
                  <a:pt x="604736" y="274269"/>
                </a:lnTo>
                <a:lnTo>
                  <a:pt x="636109" y="306953"/>
                </a:lnTo>
                <a:lnTo>
                  <a:pt x="665649" y="341290"/>
                </a:lnTo>
                <a:lnTo>
                  <a:pt x="693278" y="377202"/>
                </a:lnTo>
                <a:lnTo>
                  <a:pt x="718916" y="414614"/>
                </a:lnTo>
                <a:lnTo>
                  <a:pt x="742486" y="453446"/>
                </a:lnTo>
                <a:lnTo>
                  <a:pt x="763908" y="493621"/>
                </a:lnTo>
                <a:lnTo>
                  <a:pt x="783104" y="535062"/>
                </a:lnTo>
                <a:lnTo>
                  <a:pt x="799996" y="577692"/>
                </a:lnTo>
                <a:lnTo>
                  <a:pt x="814504" y="621432"/>
                </a:lnTo>
                <a:lnTo>
                  <a:pt x="826551" y="666206"/>
                </a:lnTo>
                <a:lnTo>
                  <a:pt x="836057" y="711935"/>
                </a:lnTo>
                <a:lnTo>
                  <a:pt x="842945" y="758543"/>
                </a:lnTo>
                <a:lnTo>
                  <a:pt x="847135" y="805951"/>
                </a:lnTo>
                <a:lnTo>
                  <a:pt x="848549" y="854083"/>
                </a:lnTo>
                <a:lnTo>
                  <a:pt x="847135" y="902217"/>
                </a:lnTo>
                <a:lnTo>
                  <a:pt x="842945" y="949627"/>
                </a:lnTo>
                <a:lnTo>
                  <a:pt x="836057" y="996237"/>
                </a:lnTo>
                <a:lnTo>
                  <a:pt x="826551" y="1041969"/>
                </a:lnTo>
                <a:lnTo>
                  <a:pt x="814504" y="1086744"/>
                </a:lnTo>
                <a:lnTo>
                  <a:pt x="799996" y="1130486"/>
                </a:lnTo>
                <a:lnTo>
                  <a:pt x="783104" y="1173118"/>
                </a:lnTo>
                <a:lnTo>
                  <a:pt x="763908" y="1214561"/>
                </a:lnTo>
                <a:lnTo>
                  <a:pt x="742486" y="1254738"/>
                </a:lnTo>
                <a:lnTo>
                  <a:pt x="718917" y="1293571"/>
                </a:lnTo>
                <a:lnTo>
                  <a:pt x="693278" y="1330984"/>
                </a:lnTo>
                <a:lnTo>
                  <a:pt x="665650" y="1366898"/>
                </a:lnTo>
                <a:lnTo>
                  <a:pt x="636109" y="1401236"/>
                </a:lnTo>
                <a:lnTo>
                  <a:pt x="604736" y="1433920"/>
                </a:lnTo>
                <a:lnTo>
                  <a:pt x="571608" y="1464873"/>
                </a:lnTo>
                <a:lnTo>
                  <a:pt x="536804" y="1494018"/>
                </a:lnTo>
                <a:lnTo>
                  <a:pt x="500403" y="1521277"/>
                </a:lnTo>
                <a:lnTo>
                  <a:pt x="462483" y="1546572"/>
                </a:lnTo>
                <a:lnTo>
                  <a:pt x="423122" y="1569826"/>
                </a:lnTo>
                <a:lnTo>
                  <a:pt x="382400" y="1590961"/>
                </a:lnTo>
                <a:lnTo>
                  <a:pt x="340395" y="1609900"/>
                </a:lnTo>
                <a:lnTo>
                  <a:pt x="297185" y="1626565"/>
                </a:lnTo>
                <a:lnTo>
                  <a:pt x="252850" y="1640880"/>
                </a:lnTo>
                <a:lnTo>
                  <a:pt x="207467" y="1652765"/>
                </a:lnTo>
                <a:lnTo>
                  <a:pt x="161115" y="1662144"/>
                </a:lnTo>
                <a:lnTo>
                  <a:pt x="113873" y="1668939"/>
                </a:lnTo>
                <a:lnTo>
                  <a:pt x="65819" y="1673073"/>
                </a:lnTo>
                <a:lnTo>
                  <a:pt x="7664" y="1674469"/>
                </a:lnTo>
                <a:lnTo>
                  <a:pt x="0" y="1681958"/>
                </a:lnTo>
                <a:lnTo>
                  <a:pt x="0" y="1700682"/>
                </a:lnTo>
                <a:lnTo>
                  <a:pt x="7543" y="1708172"/>
                </a:lnTo>
                <a:lnTo>
                  <a:pt x="17032" y="1708460"/>
                </a:lnTo>
                <a:lnTo>
                  <a:pt x="66086" y="1707105"/>
                </a:lnTo>
                <a:lnTo>
                  <a:pt x="114433" y="1703088"/>
                </a:lnTo>
                <a:lnTo>
                  <a:pt x="161997" y="1696483"/>
                </a:lnTo>
                <a:lnTo>
                  <a:pt x="208706" y="1687361"/>
                </a:lnTo>
                <a:lnTo>
                  <a:pt x="254486" y="1675796"/>
                </a:lnTo>
                <a:lnTo>
                  <a:pt x="299262" y="1661860"/>
                </a:lnTo>
                <a:lnTo>
                  <a:pt x="342962" y="1645626"/>
                </a:lnTo>
                <a:lnTo>
                  <a:pt x="385512" y="1627166"/>
                </a:lnTo>
                <a:lnTo>
                  <a:pt x="426838" y="1606554"/>
                </a:lnTo>
                <a:lnTo>
                  <a:pt x="466867" y="1583862"/>
                </a:lnTo>
                <a:lnTo>
                  <a:pt x="505524" y="1559163"/>
                </a:lnTo>
                <a:lnTo>
                  <a:pt x="542736" y="1532529"/>
                </a:lnTo>
                <a:lnTo>
                  <a:pt x="612530" y="1473749"/>
                </a:lnTo>
                <a:lnTo>
                  <a:pt x="675661" y="1408102"/>
                </a:lnTo>
                <a:lnTo>
                  <a:pt x="731537" y="1336172"/>
                </a:lnTo>
                <a:lnTo>
                  <a:pt x="756571" y="1298031"/>
                </a:lnTo>
                <a:lnTo>
                  <a:pt x="779571" y="1258538"/>
                </a:lnTo>
                <a:lnTo>
                  <a:pt x="800462" y="1217765"/>
                </a:lnTo>
                <a:lnTo>
                  <a:pt x="819171" y="1175784"/>
                </a:lnTo>
                <a:lnTo>
                  <a:pt x="835625" y="1132669"/>
                </a:lnTo>
                <a:lnTo>
                  <a:pt x="849750" y="1088491"/>
                </a:lnTo>
                <a:lnTo>
                  <a:pt x="861472" y="1043324"/>
                </a:lnTo>
                <a:lnTo>
                  <a:pt x="870717" y="997240"/>
                </a:lnTo>
                <a:lnTo>
                  <a:pt x="877412" y="950312"/>
                </a:lnTo>
                <a:lnTo>
                  <a:pt x="881483" y="902613"/>
                </a:lnTo>
                <a:lnTo>
                  <a:pt x="882856" y="854215"/>
                </a:lnTo>
                <a:lnTo>
                  <a:pt x="881483" y="805818"/>
                </a:lnTo>
                <a:lnTo>
                  <a:pt x="877412" y="758120"/>
                </a:lnTo>
                <a:lnTo>
                  <a:pt x="870717" y="711193"/>
                </a:lnTo>
                <a:lnTo>
                  <a:pt x="861472" y="665111"/>
                </a:lnTo>
                <a:lnTo>
                  <a:pt x="849750" y="619945"/>
                </a:lnTo>
                <a:lnTo>
                  <a:pt x="835625" y="575769"/>
                </a:lnTo>
                <a:lnTo>
                  <a:pt x="819171" y="532654"/>
                </a:lnTo>
                <a:lnTo>
                  <a:pt x="800462" y="490675"/>
                </a:lnTo>
                <a:lnTo>
                  <a:pt x="779570" y="449903"/>
                </a:lnTo>
                <a:lnTo>
                  <a:pt x="756571" y="410411"/>
                </a:lnTo>
                <a:lnTo>
                  <a:pt x="731537" y="372273"/>
                </a:lnTo>
                <a:lnTo>
                  <a:pt x="704542" y="335560"/>
                </a:lnTo>
                <a:lnTo>
                  <a:pt x="644965" y="266701"/>
                </a:lnTo>
                <a:lnTo>
                  <a:pt x="578429" y="204417"/>
                </a:lnTo>
                <a:lnTo>
                  <a:pt x="505523" y="149290"/>
                </a:lnTo>
                <a:lnTo>
                  <a:pt x="466866" y="124592"/>
                </a:lnTo>
                <a:lnTo>
                  <a:pt x="426838" y="101900"/>
                </a:lnTo>
                <a:lnTo>
                  <a:pt x="385512" y="81289"/>
                </a:lnTo>
                <a:lnTo>
                  <a:pt x="342962" y="62831"/>
                </a:lnTo>
                <a:lnTo>
                  <a:pt x="299262" y="46597"/>
                </a:lnTo>
                <a:lnTo>
                  <a:pt x="254485" y="32662"/>
                </a:lnTo>
                <a:lnTo>
                  <a:pt x="208705" y="21097"/>
                </a:lnTo>
                <a:lnTo>
                  <a:pt x="161996" y="11976"/>
                </a:lnTo>
                <a:lnTo>
                  <a:pt x="114432" y="5371"/>
                </a:lnTo>
                <a:lnTo>
                  <a:pt x="66086" y="1354"/>
                </a:lnTo>
                <a:lnTo>
                  <a:pt x="7664" y="0"/>
                </a:lnTo>
                <a:close/>
              </a:path>
            </a:pathLst>
          </a:custGeom>
          <a:solidFill>
            <a:srgbClr val="0057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6" name="Google Shape;66;p15"/>
          <p:cNvSpPr/>
          <p:nvPr/>
        </p:nvSpPr>
        <p:spPr>
          <a:xfrm>
            <a:off x="4267182" y="1828876"/>
            <a:ext cx="441642" cy="854392"/>
          </a:xfrm>
          <a:custGeom>
            <a:rect b="b" l="l" r="r" t="t"/>
            <a:pathLst>
              <a:path extrusionOk="0" h="1708785" w="883284">
                <a:moveTo>
                  <a:pt x="875337" y="0"/>
                </a:moveTo>
                <a:lnTo>
                  <a:pt x="816794" y="1355"/>
                </a:lnTo>
                <a:lnTo>
                  <a:pt x="768447" y="5373"/>
                </a:lnTo>
                <a:lnTo>
                  <a:pt x="720882" y="11980"/>
                </a:lnTo>
                <a:lnTo>
                  <a:pt x="674173" y="21103"/>
                </a:lnTo>
                <a:lnTo>
                  <a:pt x="628393" y="32671"/>
                </a:lnTo>
                <a:lnTo>
                  <a:pt x="583615" y="46610"/>
                </a:lnTo>
                <a:lnTo>
                  <a:pt x="539914" y="62848"/>
                </a:lnTo>
                <a:lnTo>
                  <a:pt x="497363" y="81311"/>
                </a:lnTo>
                <a:lnTo>
                  <a:pt x="456036" y="101926"/>
                </a:lnTo>
                <a:lnTo>
                  <a:pt x="416007" y="124623"/>
                </a:lnTo>
                <a:lnTo>
                  <a:pt x="377348" y="149326"/>
                </a:lnTo>
                <a:lnTo>
                  <a:pt x="340135" y="175964"/>
                </a:lnTo>
                <a:lnTo>
                  <a:pt x="270338" y="234752"/>
                </a:lnTo>
                <a:lnTo>
                  <a:pt x="207205" y="300406"/>
                </a:lnTo>
                <a:lnTo>
                  <a:pt x="151326" y="372342"/>
                </a:lnTo>
                <a:lnTo>
                  <a:pt x="126291" y="410485"/>
                </a:lnTo>
                <a:lnTo>
                  <a:pt x="103291" y="449980"/>
                </a:lnTo>
                <a:lnTo>
                  <a:pt x="82398" y="490754"/>
                </a:lnTo>
                <a:lnTo>
                  <a:pt x="63688" y="532736"/>
                </a:lnTo>
                <a:lnTo>
                  <a:pt x="47233" y="575851"/>
                </a:lnTo>
                <a:lnTo>
                  <a:pt x="33108" y="620028"/>
                </a:lnTo>
                <a:lnTo>
                  <a:pt x="21385" y="665194"/>
                </a:lnTo>
                <a:lnTo>
                  <a:pt x="12140" y="711275"/>
                </a:lnTo>
                <a:lnTo>
                  <a:pt x="5444" y="758200"/>
                </a:lnTo>
                <a:lnTo>
                  <a:pt x="1373" y="805894"/>
                </a:lnTo>
                <a:lnTo>
                  <a:pt x="0" y="854287"/>
                </a:lnTo>
                <a:lnTo>
                  <a:pt x="1373" y="902683"/>
                </a:lnTo>
                <a:lnTo>
                  <a:pt x="5444" y="950382"/>
                </a:lnTo>
                <a:lnTo>
                  <a:pt x="12140" y="997309"/>
                </a:lnTo>
                <a:lnTo>
                  <a:pt x="21385" y="1043392"/>
                </a:lnTo>
                <a:lnTo>
                  <a:pt x="33108" y="1088559"/>
                </a:lnTo>
                <a:lnTo>
                  <a:pt x="47233" y="1132736"/>
                </a:lnTo>
                <a:lnTo>
                  <a:pt x="63688" y="1175851"/>
                </a:lnTo>
                <a:lnTo>
                  <a:pt x="82399" y="1217832"/>
                </a:lnTo>
                <a:lnTo>
                  <a:pt x="103291" y="1258605"/>
                </a:lnTo>
                <a:lnTo>
                  <a:pt x="126292" y="1298098"/>
                </a:lnTo>
                <a:lnTo>
                  <a:pt x="151327" y="1336238"/>
                </a:lnTo>
                <a:lnTo>
                  <a:pt x="178323" y="1372953"/>
                </a:lnTo>
                <a:lnTo>
                  <a:pt x="237902" y="1441815"/>
                </a:lnTo>
                <a:lnTo>
                  <a:pt x="304441" y="1504101"/>
                </a:lnTo>
                <a:lnTo>
                  <a:pt x="377349" y="1559232"/>
                </a:lnTo>
                <a:lnTo>
                  <a:pt x="416007" y="1583931"/>
                </a:lnTo>
                <a:lnTo>
                  <a:pt x="456037" y="1606624"/>
                </a:lnTo>
                <a:lnTo>
                  <a:pt x="497364" y="1627236"/>
                </a:lnTo>
                <a:lnTo>
                  <a:pt x="539915" y="1645696"/>
                </a:lnTo>
                <a:lnTo>
                  <a:pt x="583616" y="1661931"/>
                </a:lnTo>
                <a:lnTo>
                  <a:pt x="628393" y="1675867"/>
                </a:lnTo>
                <a:lnTo>
                  <a:pt x="674174" y="1687432"/>
                </a:lnTo>
                <a:lnTo>
                  <a:pt x="720883" y="1696554"/>
                </a:lnTo>
                <a:lnTo>
                  <a:pt x="768448" y="1703160"/>
                </a:lnTo>
                <a:lnTo>
                  <a:pt x="816794" y="1707177"/>
                </a:lnTo>
                <a:lnTo>
                  <a:pt x="865849" y="1708243"/>
                </a:lnTo>
                <a:lnTo>
                  <a:pt x="875192" y="1708243"/>
                </a:lnTo>
                <a:lnTo>
                  <a:pt x="882929" y="1700754"/>
                </a:lnTo>
                <a:lnTo>
                  <a:pt x="882929" y="1682030"/>
                </a:lnTo>
                <a:lnTo>
                  <a:pt x="875338" y="1674541"/>
                </a:lnTo>
                <a:lnTo>
                  <a:pt x="817059" y="1673145"/>
                </a:lnTo>
                <a:lnTo>
                  <a:pt x="769003" y="1669011"/>
                </a:lnTo>
                <a:lnTo>
                  <a:pt x="721759" y="1662216"/>
                </a:lnTo>
                <a:lnTo>
                  <a:pt x="675405" y="1652837"/>
                </a:lnTo>
                <a:lnTo>
                  <a:pt x="630020" y="1640951"/>
                </a:lnTo>
                <a:lnTo>
                  <a:pt x="585683" y="1626637"/>
                </a:lnTo>
                <a:lnTo>
                  <a:pt x="542472" y="1609972"/>
                </a:lnTo>
                <a:lnTo>
                  <a:pt x="500465" y="1591033"/>
                </a:lnTo>
                <a:lnTo>
                  <a:pt x="459742" y="1569897"/>
                </a:lnTo>
                <a:lnTo>
                  <a:pt x="420380" y="1546643"/>
                </a:lnTo>
                <a:lnTo>
                  <a:pt x="382459" y="1521348"/>
                </a:lnTo>
                <a:lnTo>
                  <a:pt x="346057" y="1494089"/>
                </a:lnTo>
                <a:lnTo>
                  <a:pt x="311252" y="1464944"/>
                </a:lnTo>
                <a:lnTo>
                  <a:pt x="278123" y="1433990"/>
                </a:lnTo>
                <a:lnTo>
                  <a:pt x="246749" y="1401306"/>
                </a:lnTo>
                <a:lnTo>
                  <a:pt x="217208" y="1366967"/>
                </a:lnTo>
                <a:lnTo>
                  <a:pt x="189579" y="1331053"/>
                </a:lnTo>
                <a:lnTo>
                  <a:pt x="163941" y="1293640"/>
                </a:lnTo>
                <a:lnTo>
                  <a:pt x="140371" y="1254806"/>
                </a:lnTo>
                <a:lnTo>
                  <a:pt x="118948" y="1214628"/>
                </a:lnTo>
                <a:lnTo>
                  <a:pt x="99752" y="1173185"/>
                </a:lnTo>
                <a:lnTo>
                  <a:pt x="82860" y="1130553"/>
                </a:lnTo>
                <a:lnTo>
                  <a:pt x="68352" y="1086809"/>
                </a:lnTo>
                <a:lnTo>
                  <a:pt x="56305" y="1042033"/>
                </a:lnTo>
                <a:lnTo>
                  <a:pt x="46799" y="996300"/>
                </a:lnTo>
                <a:lnTo>
                  <a:pt x="39911" y="949690"/>
                </a:lnTo>
                <a:lnTo>
                  <a:pt x="35721" y="902278"/>
                </a:lnTo>
                <a:lnTo>
                  <a:pt x="34306" y="854143"/>
                </a:lnTo>
                <a:lnTo>
                  <a:pt x="35721" y="806005"/>
                </a:lnTo>
                <a:lnTo>
                  <a:pt x="39911" y="758591"/>
                </a:lnTo>
                <a:lnTo>
                  <a:pt x="46798" y="711978"/>
                </a:lnTo>
                <a:lnTo>
                  <a:pt x="56305" y="666244"/>
                </a:lnTo>
                <a:lnTo>
                  <a:pt x="68352" y="621465"/>
                </a:lnTo>
                <a:lnTo>
                  <a:pt x="82860" y="577721"/>
                </a:lnTo>
                <a:lnTo>
                  <a:pt x="99752" y="535088"/>
                </a:lnTo>
                <a:lnTo>
                  <a:pt x="118948" y="493643"/>
                </a:lnTo>
                <a:lnTo>
                  <a:pt x="140370" y="453464"/>
                </a:lnTo>
                <a:lnTo>
                  <a:pt x="163940" y="414629"/>
                </a:lnTo>
                <a:lnTo>
                  <a:pt x="189579" y="377216"/>
                </a:lnTo>
                <a:lnTo>
                  <a:pt x="217208" y="341301"/>
                </a:lnTo>
                <a:lnTo>
                  <a:pt x="246749" y="306962"/>
                </a:lnTo>
                <a:lnTo>
                  <a:pt x="278123" y="274277"/>
                </a:lnTo>
                <a:lnTo>
                  <a:pt x="311251" y="243323"/>
                </a:lnTo>
                <a:lnTo>
                  <a:pt x="346056" y="214178"/>
                </a:lnTo>
                <a:lnTo>
                  <a:pt x="382458" y="186919"/>
                </a:lnTo>
                <a:lnTo>
                  <a:pt x="420379" y="161623"/>
                </a:lnTo>
                <a:lnTo>
                  <a:pt x="459741" y="138369"/>
                </a:lnTo>
                <a:lnTo>
                  <a:pt x="500464" y="117234"/>
                </a:lnTo>
                <a:lnTo>
                  <a:pt x="542471" y="98295"/>
                </a:lnTo>
                <a:lnTo>
                  <a:pt x="585682" y="81629"/>
                </a:lnTo>
                <a:lnTo>
                  <a:pt x="630020" y="67315"/>
                </a:lnTo>
                <a:lnTo>
                  <a:pt x="675404" y="55430"/>
                </a:lnTo>
                <a:lnTo>
                  <a:pt x="721758" y="46051"/>
                </a:lnTo>
                <a:lnTo>
                  <a:pt x="769003" y="39256"/>
                </a:lnTo>
                <a:lnTo>
                  <a:pt x="817059" y="35122"/>
                </a:lnTo>
                <a:lnTo>
                  <a:pt x="875191" y="33726"/>
                </a:lnTo>
                <a:lnTo>
                  <a:pt x="882929" y="26285"/>
                </a:lnTo>
                <a:lnTo>
                  <a:pt x="882929" y="7561"/>
                </a:lnTo>
                <a:lnTo>
                  <a:pt x="875337" y="0"/>
                </a:lnTo>
                <a:close/>
              </a:path>
            </a:pathLst>
          </a:custGeom>
          <a:solidFill>
            <a:srgbClr val="0057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7" name="Google Shape;67;p15"/>
          <p:cNvSpPr/>
          <p:nvPr/>
        </p:nvSpPr>
        <p:spPr>
          <a:xfrm>
            <a:off x="7475405" y="3298182"/>
            <a:ext cx="441642" cy="855027"/>
          </a:xfrm>
          <a:custGeom>
            <a:rect b="b" l="l" r="r" t="t"/>
            <a:pathLst>
              <a:path extrusionOk="0" h="1710054" w="883284">
                <a:moveTo>
                  <a:pt x="7664" y="0"/>
                </a:moveTo>
                <a:lnTo>
                  <a:pt x="0" y="7448"/>
                </a:lnTo>
                <a:lnTo>
                  <a:pt x="0" y="26188"/>
                </a:lnTo>
                <a:lnTo>
                  <a:pt x="7542" y="33757"/>
                </a:lnTo>
                <a:lnTo>
                  <a:pt x="65818" y="35153"/>
                </a:lnTo>
                <a:lnTo>
                  <a:pt x="113872" y="39291"/>
                </a:lnTo>
                <a:lnTo>
                  <a:pt x="161114" y="46092"/>
                </a:lnTo>
                <a:lnTo>
                  <a:pt x="207466" y="55480"/>
                </a:lnTo>
                <a:lnTo>
                  <a:pt x="252849" y="67376"/>
                </a:lnTo>
                <a:lnTo>
                  <a:pt x="297185" y="81702"/>
                </a:lnTo>
                <a:lnTo>
                  <a:pt x="340394" y="98382"/>
                </a:lnTo>
                <a:lnTo>
                  <a:pt x="382400" y="117338"/>
                </a:lnTo>
                <a:lnTo>
                  <a:pt x="423122" y="138492"/>
                </a:lnTo>
                <a:lnTo>
                  <a:pt x="462482" y="161766"/>
                </a:lnTo>
                <a:lnTo>
                  <a:pt x="500402" y="187083"/>
                </a:lnTo>
                <a:lnTo>
                  <a:pt x="536804" y="214365"/>
                </a:lnTo>
                <a:lnTo>
                  <a:pt x="571608" y="243536"/>
                </a:lnTo>
                <a:lnTo>
                  <a:pt x="604736" y="274516"/>
                </a:lnTo>
                <a:lnTo>
                  <a:pt x="636109" y="307229"/>
                </a:lnTo>
                <a:lnTo>
                  <a:pt x="665649" y="341596"/>
                </a:lnTo>
                <a:lnTo>
                  <a:pt x="693278" y="377542"/>
                </a:lnTo>
                <a:lnTo>
                  <a:pt x="718916" y="414986"/>
                </a:lnTo>
                <a:lnTo>
                  <a:pt x="742486" y="453853"/>
                </a:lnTo>
                <a:lnTo>
                  <a:pt x="763908" y="494065"/>
                </a:lnTo>
                <a:lnTo>
                  <a:pt x="783104" y="535544"/>
                </a:lnTo>
                <a:lnTo>
                  <a:pt x="799996" y="578211"/>
                </a:lnTo>
                <a:lnTo>
                  <a:pt x="814504" y="621991"/>
                </a:lnTo>
                <a:lnTo>
                  <a:pt x="826551" y="666805"/>
                </a:lnTo>
                <a:lnTo>
                  <a:pt x="836057" y="712576"/>
                </a:lnTo>
                <a:lnTo>
                  <a:pt x="842945" y="759225"/>
                </a:lnTo>
                <a:lnTo>
                  <a:pt x="847135" y="806676"/>
                </a:lnTo>
                <a:lnTo>
                  <a:pt x="848549" y="854851"/>
                </a:lnTo>
                <a:lnTo>
                  <a:pt x="847135" y="903028"/>
                </a:lnTo>
                <a:lnTo>
                  <a:pt x="842945" y="950481"/>
                </a:lnTo>
                <a:lnTo>
                  <a:pt x="836057" y="997133"/>
                </a:lnTo>
                <a:lnTo>
                  <a:pt x="826551" y="1042906"/>
                </a:lnTo>
                <a:lnTo>
                  <a:pt x="814504" y="1087722"/>
                </a:lnTo>
                <a:lnTo>
                  <a:pt x="799996" y="1131503"/>
                </a:lnTo>
                <a:lnTo>
                  <a:pt x="783104" y="1174173"/>
                </a:lnTo>
                <a:lnTo>
                  <a:pt x="763908" y="1215653"/>
                </a:lnTo>
                <a:lnTo>
                  <a:pt x="742486" y="1255866"/>
                </a:lnTo>
                <a:lnTo>
                  <a:pt x="718917" y="1294735"/>
                </a:lnTo>
                <a:lnTo>
                  <a:pt x="693278" y="1332181"/>
                </a:lnTo>
                <a:lnTo>
                  <a:pt x="665650" y="1368127"/>
                </a:lnTo>
                <a:lnTo>
                  <a:pt x="636109" y="1402496"/>
                </a:lnTo>
                <a:lnTo>
                  <a:pt x="604736" y="1435210"/>
                </a:lnTo>
                <a:lnTo>
                  <a:pt x="571608" y="1466191"/>
                </a:lnTo>
                <a:lnTo>
                  <a:pt x="536804" y="1495362"/>
                </a:lnTo>
                <a:lnTo>
                  <a:pt x="500403" y="1522645"/>
                </a:lnTo>
                <a:lnTo>
                  <a:pt x="462483" y="1547963"/>
                </a:lnTo>
                <a:lnTo>
                  <a:pt x="423122" y="1571238"/>
                </a:lnTo>
                <a:lnTo>
                  <a:pt x="382400" y="1592392"/>
                </a:lnTo>
                <a:lnTo>
                  <a:pt x="340395" y="1611348"/>
                </a:lnTo>
                <a:lnTo>
                  <a:pt x="297185" y="1628028"/>
                </a:lnTo>
                <a:lnTo>
                  <a:pt x="252850" y="1642355"/>
                </a:lnTo>
                <a:lnTo>
                  <a:pt x="207467" y="1654252"/>
                </a:lnTo>
                <a:lnTo>
                  <a:pt x="161115" y="1663639"/>
                </a:lnTo>
                <a:lnTo>
                  <a:pt x="113873" y="1670441"/>
                </a:lnTo>
                <a:lnTo>
                  <a:pt x="65819" y="1674578"/>
                </a:lnTo>
                <a:lnTo>
                  <a:pt x="7664" y="1675975"/>
                </a:lnTo>
                <a:lnTo>
                  <a:pt x="0" y="1683471"/>
                </a:lnTo>
                <a:lnTo>
                  <a:pt x="0" y="1702212"/>
                </a:lnTo>
                <a:lnTo>
                  <a:pt x="7543" y="1709708"/>
                </a:lnTo>
                <a:lnTo>
                  <a:pt x="17032" y="1709996"/>
                </a:lnTo>
                <a:lnTo>
                  <a:pt x="66086" y="1708640"/>
                </a:lnTo>
                <a:lnTo>
                  <a:pt x="114433" y="1704620"/>
                </a:lnTo>
                <a:lnTo>
                  <a:pt x="161997" y="1698009"/>
                </a:lnTo>
                <a:lnTo>
                  <a:pt x="208706" y="1688879"/>
                </a:lnTo>
                <a:lnTo>
                  <a:pt x="254486" y="1677303"/>
                </a:lnTo>
                <a:lnTo>
                  <a:pt x="299262" y="1663355"/>
                </a:lnTo>
                <a:lnTo>
                  <a:pt x="342962" y="1647106"/>
                </a:lnTo>
                <a:lnTo>
                  <a:pt x="385512" y="1628630"/>
                </a:lnTo>
                <a:lnTo>
                  <a:pt x="426838" y="1607999"/>
                </a:lnTo>
                <a:lnTo>
                  <a:pt x="466867" y="1585287"/>
                </a:lnTo>
                <a:lnTo>
                  <a:pt x="505524" y="1560565"/>
                </a:lnTo>
                <a:lnTo>
                  <a:pt x="542736" y="1533908"/>
                </a:lnTo>
                <a:lnTo>
                  <a:pt x="612530" y="1475074"/>
                </a:lnTo>
                <a:lnTo>
                  <a:pt x="675661" y="1409369"/>
                </a:lnTo>
                <a:lnTo>
                  <a:pt x="731537" y="1337373"/>
                </a:lnTo>
                <a:lnTo>
                  <a:pt x="756571" y="1299199"/>
                </a:lnTo>
                <a:lnTo>
                  <a:pt x="779571" y="1259670"/>
                </a:lnTo>
                <a:lnTo>
                  <a:pt x="800462" y="1218860"/>
                </a:lnTo>
                <a:lnTo>
                  <a:pt x="819171" y="1176842"/>
                </a:lnTo>
                <a:lnTo>
                  <a:pt x="835625" y="1133687"/>
                </a:lnTo>
                <a:lnTo>
                  <a:pt x="849750" y="1089470"/>
                </a:lnTo>
                <a:lnTo>
                  <a:pt x="861472" y="1044262"/>
                </a:lnTo>
                <a:lnTo>
                  <a:pt x="870717" y="998137"/>
                </a:lnTo>
                <a:lnTo>
                  <a:pt x="877412" y="951167"/>
                </a:lnTo>
                <a:lnTo>
                  <a:pt x="881483" y="903424"/>
                </a:lnTo>
                <a:lnTo>
                  <a:pt x="882856" y="854983"/>
                </a:lnTo>
                <a:lnTo>
                  <a:pt x="881483" y="806543"/>
                </a:lnTo>
                <a:lnTo>
                  <a:pt x="877412" y="758802"/>
                </a:lnTo>
                <a:lnTo>
                  <a:pt x="870717" y="711833"/>
                </a:lnTo>
                <a:lnTo>
                  <a:pt x="861472" y="665709"/>
                </a:lnTo>
                <a:lnTo>
                  <a:pt x="849750" y="620503"/>
                </a:lnTo>
                <a:lnTo>
                  <a:pt x="835625" y="576287"/>
                </a:lnTo>
                <a:lnTo>
                  <a:pt x="819171" y="533133"/>
                </a:lnTo>
                <a:lnTo>
                  <a:pt x="800462" y="491116"/>
                </a:lnTo>
                <a:lnTo>
                  <a:pt x="779570" y="450308"/>
                </a:lnTo>
                <a:lnTo>
                  <a:pt x="756571" y="410781"/>
                </a:lnTo>
                <a:lnTo>
                  <a:pt x="731537" y="372607"/>
                </a:lnTo>
                <a:lnTo>
                  <a:pt x="704542" y="335861"/>
                </a:lnTo>
                <a:lnTo>
                  <a:pt x="644965" y="266941"/>
                </a:lnTo>
                <a:lnTo>
                  <a:pt x="578429" y="204601"/>
                </a:lnTo>
                <a:lnTo>
                  <a:pt x="505523" y="149424"/>
                </a:lnTo>
                <a:lnTo>
                  <a:pt x="466866" y="124704"/>
                </a:lnTo>
                <a:lnTo>
                  <a:pt x="426838" y="101992"/>
                </a:lnTo>
                <a:lnTo>
                  <a:pt x="385512" y="81362"/>
                </a:lnTo>
                <a:lnTo>
                  <a:pt x="342962" y="62887"/>
                </a:lnTo>
                <a:lnTo>
                  <a:pt x="299262" y="46639"/>
                </a:lnTo>
                <a:lnTo>
                  <a:pt x="254485" y="32691"/>
                </a:lnTo>
                <a:lnTo>
                  <a:pt x="208705" y="21116"/>
                </a:lnTo>
                <a:lnTo>
                  <a:pt x="161996" y="11987"/>
                </a:lnTo>
                <a:lnTo>
                  <a:pt x="114432" y="5376"/>
                </a:lnTo>
                <a:lnTo>
                  <a:pt x="66086" y="1356"/>
                </a:lnTo>
                <a:lnTo>
                  <a:pt x="7664" y="0"/>
                </a:lnTo>
                <a:close/>
              </a:path>
            </a:pathLst>
          </a:custGeom>
          <a:solidFill>
            <a:srgbClr val="0057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8" name="Google Shape;68;p15"/>
          <p:cNvSpPr/>
          <p:nvPr/>
        </p:nvSpPr>
        <p:spPr>
          <a:xfrm>
            <a:off x="4267182" y="3298003"/>
            <a:ext cx="441642" cy="855027"/>
          </a:xfrm>
          <a:custGeom>
            <a:rect b="b" l="l" r="r" t="t"/>
            <a:pathLst>
              <a:path extrusionOk="0" h="1710054" w="883284">
                <a:moveTo>
                  <a:pt x="875337" y="0"/>
                </a:moveTo>
                <a:lnTo>
                  <a:pt x="816794" y="1356"/>
                </a:lnTo>
                <a:lnTo>
                  <a:pt x="768447" y="5377"/>
                </a:lnTo>
                <a:lnTo>
                  <a:pt x="720882" y="11990"/>
                </a:lnTo>
                <a:lnTo>
                  <a:pt x="674173" y="21122"/>
                </a:lnTo>
                <a:lnTo>
                  <a:pt x="628393" y="32701"/>
                </a:lnTo>
                <a:lnTo>
                  <a:pt x="583615" y="46652"/>
                </a:lnTo>
                <a:lnTo>
                  <a:pt x="539914" y="62904"/>
                </a:lnTo>
                <a:lnTo>
                  <a:pt x="497363" y="81384"/>
                </a:lnTo>
                <a:lnTo>
                  <a:pt x="456036" y="102018"/>
                </a:lnTo>
                <a:lnTo>
                  <a:pt x="416007" y="124735"/>
                </a:lnTo>
                <a:lnTo>
                  <a:pt x="377348" y="149460"/>
                </a:lnTo>
                <a:lnTo>
                  <a:pt x="340135" y="176122"/>
                </a:lnTo>
                <a:lnTo>
                  <a:pt x="270338" y="234963"/>
                </a:lnTo>
                <a:lnTo>
                  <a:pt x="207205" y="300676"/>
                </a:lnTo>
                <a:lnTo>
                  <a:pt x="151326" y="372677"/>
                </a:lnTo>
                <a:lnTo>
                  <a:pt x="126291" y="410854"/>
                </a:lnTo>
                <a:lnTo>
                  <a:pt x="103291" y="450385"/>
                </a:lnTo>
                <a:lnTo>
                  <a:pt x="82398" y="491196"/>
                </a:lnTo>
                <a:lnTo>
                  <a:pt x="63688" y="533215"/>
                </a:lnTo>
                <a:lnTo>
                  <a:pt x="47233" y="576369"/>
                </a:lnTo>
                <a:lnTo>
                  <a:pt x="33108" y="620586"/>
                </a:lnTo>
                <a:lnTo>
                  <a:pt x="21385" y="665792"/>
                </a:lnTo>
                <a:lnTo>
                  <a:pt x="12140" y="711915"/>
                </a:lnTo>
                <a:lnTo>
                  <a:pt x="5444" y="758882"/>
                </a:lnTo>
                <a:lnTo>
                  <a:pt x="1373" y="806619"/>
                </a:lnTo>
                <a:lnTo>
                  <a:pt x="0" y="855055"/>
                </a:lnTo>
                <a:lnTo>
                  <a:pt x="1373" y="903495"/>
                </a:lnTo>
                <a:lnTo>
                  <a:pt x="5444" y="951236"/>
                </a:lnTo>
                <a:lnTo>
                  <a:pt x="12140" y="998206"/>
                </a:lnTo>
                <a:lnTo>
                  <a:pt x="21385" y="1044330"/>
                </a:lnTo>
                <a:lnTo>
                  <a:pt x="33108" y="1089538"/>
                </a:lnTo>
                <a:lnTo>
                  <a:pt x="47233" y="1133755"/>
                </a:lnTo>
                <a:lnTo>
                  <a:pt x="63688" y="1176909"/>
                </a:lnTo>
                <a:lnTo>
                  <a:pt x="82399" y="1218927"/>
                </a:lnTo>
                <a:lnTo>
                  <a:pt x="103291" y="1259737"/>
                </a:lnTo>
                <a:lnTo>
                  <a:pt x="126292" y="1299266"/>
                </a:lnTo>
                <a:lnTo>
                  <a:pt x="151327" y="1337440"/>
                </a:lnTo>
                <a:lnTo>
                  <a:pt x="178323" y="1374188"/>
                </a:lnTo>
                <a:lnTo>
                  <a:pt x="237902" y="1443111"/>
                </a:lnTo>
                <a:lnTo>
                  <a:pt x="304441" y="1505454"/>
                </a:lnTo>
                <a:lnTo>
                  <a:pt x="377349" y="1560634"/>
                </a:lnTo>
                <a:lnTo>
                  <a:pt x="416007" y="1585356"/>
                </a:lnTo>
                <a:lnTo>
                  <a:pt x="456037" y="1608069"/>
                </a:lnTo>
                <a:lnTo>
                  <a:pt x="497364" y="1628700"/>
                </a:lnTo>
                <a:lnTo>
                  <a:pt x="539915" y="1647176"/>
                </a:lnTo>
                <a:lnTo>
                  <a:pt x="583616" y="1663425"/>
                </a:lnTo>
                <a:lnTo>
                  <a:pt x="628393" y="1677374"/>
                </a:lnTo>
                <a:lnTo>
                  <a:pt x="674174" y="1688950"/>
                </a:lnTo>
                <a:lnTo>
                  <a:pt x="720883" y="1698080"/>
                </a:lnTo>
                <a:lnTo>
                  <a:pt x="768448" y="1704692"/>
                </a:lnTo>
                <a:lnTo>
                  <a:pt x="816794" y="1708712"/>
                </a:lnTo>
                <a:lnTo>
                  <a:pt x="865849" y="1709780"/>
                </a:lnTo>
                <a:lnTo>
                  <a:pt x="875192" y="1709780"/>
                </a:lnTo>
                <a:lnTo>
                  <a:pt x="882929" y="1702284"/>
                </a:lnTo>
                <a:lnTo>
                  <a:pt x="882929" y="1683543"/>
                </a:lnTo>
                <a:lnTo>
                  <a:pt x="875338" y="1676047"/>
                </a:lnTo>
                <a:lnTo>
                  <a:pt x="817059" y="1674651"/>
                </a:lnTo>
                <a:lnTo>
                  <a:pt x="769003" y="1670513"/>
                </a:lnTo>
                <a:lnTo>
                  <a:pt x="721759" y="1663711"/>
                </a:lnTo>
                <a:lnTo>
                  <a:pt x="675405" y="1654324"/>
                </a:lnTo>
                <a:lnTo>
                  <a:pt x="630020" y="1642427"/>
                </a:lnTo>
                <a:lnTo>
                  <a:pt x="585683" y="1628100"/>
                </a:lnTo>
                <a:lnTo>
                  <a:pt x="542472" y="1611420"/>
                </a:lnTo>
                <a:lnTo>
                  <a:pt x="500465" y="1592464"/>
                </a:lnTo>
                <a:lnTo>
                  <a:pt x="459742" y="1571309"/>
                </a:lnTo>
                <a:lnTo>
                  <a:pt x="420380" y="1548034"/>
                </a:lnTo>
                <a:lnTo>
                  <a:pt x="382459" y="1522716"/>
                </a:lnTo>
                <a:lnTo>
                  <a:pt x="346057" y="1495433"/>
                </a:lnTo>
                <a:lnTo>
                  <a:pt x="311252" y="1466262"/>
                </a:lnTo>
                <a:lnTo>
                  <a:pt x="278123" y="1435280"/>
                </a:lnTo>
                <a:lnTo>
                  <a:pt x="246749" y="1402566"/>
                </a:lnTo>
                <a:lnTo>
                  <a:pt x="217208" y="1368197"/>
                </a:lnTo>
                <a:lnTo>
                  <a:pt x="189579" y="1332250"/>
                </a:lnTo>
                <a:lnTo>
                  <a:pt x="163941" y="1294804"/>
                </a:lnTo>
                <a:lnTo>
                  <a:pt x="140371" y="1255935"/>
                </a:lnTo>
                <a:lnTo>
                  <a:pt x="118948" y="1215721"/>
                </a:lnTo>
                <a:lnTo>
                  <a:pt x="99752" y="1174240"/>
                </a:lnTo>
                <a:lnTo>
                  <a:pt x="82860" y="1131570"/>
                </a:lnTo>
                <a:lnTo>
                  <a:pt x="68352" y="1087787"/>
                </a:lnTo>
                <a:lnTo>
                  <a:pt x="56305" y="1042970"/>
                </a:lnTo>
                <a:lnTo>
                  <a:pt x="46799" y="997197"/>
                </a:lnTo>
                <a:lnTo>
                  <a:pt x="39911" y="950544"/>
                </a:lnTo>
                <a:lnTo>
                  <a:pt x="35721" y="903089"/>
                </a:lnTo>
                <a:lnTo>
                  <a:pt x="34306" y="854911"/>
                </a:lnTo>
                <a:lnTo>
                  <a:pt x="35721" y="806730"/>
                </a:lnTo>
                <a:lnTo>
                  <a:pt x="39911" y="759273"/>
                </a:lnTo>
                <a:lnTo>
                  <a:pt x="46798" y="712618"/>
                </a:lnTo>
                <a:lnTo>
                  <a:pt x="56305" y="666843"/>
                </a:lnTo>
                <a:lnTo>
                  <a:pt x="68352" y="622024"/>
                </a:lnTo>
                <a:lnTo>
                  <a:pt x="82860" y="578241"/>
                </a:lnTo>
                <a:lnTo>
                  <a:pt x="99752" y="535569"/>
                </a:lnTo>
                <a:lnTo>
                  <a:pt x="118948" y="494087"/>
                </a:lnTo>
                <a:lnTo>
                  <a:pt x="140370" y="453872"/>
                </a:lnTo>
                <a:lnTo>
                  <a:pt x="163940" y="415002"/>
                </a:lnTo>
                <a:lnTo>
                  <a:pt x="189579" y="377555"/>
                </a:lnTo>
                <a:lnTo>
                  <a:pt x="217208" y="341608"/>
                </a:lnTo>
                <a:lnTo>
                  <a:pt x="246749" y="307238"/>
                </a:lnTo>
                <a:lnTo>
                  <a:pt x="278123" y="274523"/>
                </a:lnTo>
                <a:lnTo>
                  <a:pt x="311251" y="243542"/>
                </a:lnTo>
                <a:lnTo>
                  <a:pt x="346056" y="214370"/>
                </a:lnTo>
                <a:lnTo>
                  <a:pt x="382458" y="187087"/>
                </a:lnTo>
                <a:lnTo>
                  <a:pt x="420379" y="161769"/>
                </a:lnTo>
                <a:lnTo>
                  <a:pt x="459741" y="138494"/>
                </a:lnTo>
                <a:lnTo>
                  <a:pt x="500464" y="117339"/>
                </a:lnTo>
                <a:lnTo>
                  <a:pt x="542471" y="98383"/>
                </a:lnTo>
                <a:lnTo>
                  <a:pt x="585682" y="81703"/>
                </a:lnTo>
                <a:lnTo>
                  <a:pt x="630020" y="67376"/>
                </a:lnTo>
                <a:lnTo>
                  <a:pt x="675404" y="55480"/>
                </a:lnTo>
                <a:lnTo>
                  <a:pt x="721758" y="46092"/>
                </a:lnTo>
                <a:lnTo>
                  <a:pt x="769003" y="39291"/>
                </a:lnTo>
                <a:lnTo>
                  <a:pt x="817059" y="35153"/>
                </a:lnTo>
                <a:lnTo>
                  <a:pt x="875191" y="33757"/>
                </a:lnTo>
                <a:lnTo>
                  <a:pt x="882929" y="26309"/>
                </a:lnTo>
                <a:lnTo>
                  <a:pt x="882929" y="7568"/>
                </a:lnTo>
                <a:lnTo>
                  <a:pt x="875337" y="0"/>
                </a:lnTo>
                <a:close/>
              </a:path>
            </a:pathLst>
          </a:custGeom>
          <a:solidFill>
            <a:srgbClr val="0057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9" name="Google Shape;69;p15"/>
          <p:cNvSpPr/>
          <p:nvPr/>
        </p:nvSpPr>
        <p:spPr>
          <a:xfrm>
            <a:off x="3951356" y="2191952"/>
            <a:ext cx="145097" cy="127317"/>
          </a:xfrm>
          <a:custGeom>
            <a:rect b="b" l="l" r="r" t="t"/>
            <a:pathLst>
              <a:path extrusionOk="0" h="254635" w="290195">
                <a:moveTo>
                  <a:pt x="33509" y="0"/>
                </a:moveTo>
                <a:lnTo>
                  <a:pt x="25657" y="1029"/>
                </a:lnTo>
                <a:lnTo>
                  <a:pt x="18735" y="4899"/>
                </a:lnTo>
                <a:lnTo>
                  <a:pt x="13642" y="11340"/>
                </a:lnTo>
                <a:lnTo>
                  <a:pt x="11534" y="19209"/>
                </a:lnTo>
                <a:lnTo>
                  <a:pt x="12600" y="27015"/>
                </a:lnTo>
                <a:lnTo>
                  <a:pt x="16536" y="33869"/>
                </a:lnTo>
                <a:lnTo>
                  <a:pt x="23033" y="38880"/>
                </a:lnTo>
                <a:lnTo>
                  <a:pt x="217905" y="134995"/>
                </a:lnTo>
                <a:lnTo>
                  <a:pt x="13115" y="214919"/>
                </a:lnTo>
                <a:lnTo>
                  <a:pt x="6211" y="219349"/>
                </a:lnTo>
                <a:lnTo>
                  <a:pt x="1721" y="225829"/>
                </a:lnTo>
                <a:lnTo>
                  <a:pt x="0" y="233504"/>
                </a:lnTo>
                <a:lnTo>
                  <a:pt x="1404" y="241520"/>
                </a:lnTo>
                <a:lnTo>
                  <a:pt x="4675" y="249619"/>
                </a:lnTo>
                <a:lnTo>
                  <a:pt x="12377" y="254550"/>
                </a:lnTo>
                <a:lnTo>
                  <a:pt x="20606" y="254550"/>
                </a:lnTo>
                <a:lnTo>
                  <a:pt x="23139" y="254550"/>
                </a:lnTo>
                <a:lnTo>
                  <a:pt x="25776" y="254108"/>
                </a:lnTo>
                <a:lnTo>
                  <a:pt x="283953" y="153304"/>
                </a:lnTo>
                <a:lnTo>
                  <a:pt x="289017" y="146183"/>
                </a:lnTo>
                <a:lnTo>
                  <a:pt x="289756" y="129988"/>
                </a:lnTo>
                <a:lnTo>
                  <a:pt x="285219" y="122445"/>
                </a:lnTo>
                <a:lnTo>
                  <a:pt x="41391" y="2079"/>
                </a:lnTo>
                <a:lnTo>
                  <a:pt x="33509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0" name="Google Shape;70;p15"/>
          <p:cNvSpPr/>
          <p:nvPr/>
        </p:nvSpPr>
        <p:spPr>
          <a:xfrm>
            <a:off x="3153612" y="2250488"/>
            <a:ext cx="105410" cy="20638"/>
          </a:xfrm>
          <a:custGeom>
            <a:rect b="b" l="l" r="r" t="t"/>
            <a:pathLst>
              <a:path extrusionOk="0" h="41275" w="210820">
                <a:moveTo>
                  <a:pt x="2057" y="0"/>
                </a:moveTo>
                <a:lnTo>
                  <a:pt x="0" y="39008"/>
                </a:lnTo>
                <a:lnTo>
                  <a:pt x="210799" y="41041"/>
                </a:lnTo>
                <a:lnTo>
                  <a:pt x="210799" y="2053"/>
                </a:lnTo>
                <a:lnTo>
                  <a:pt x="2057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1" name="Google Shape;71;p15"/>
          <p:cNvSpPr/>
          <p:nvPr/>
        </p:nvSpPr>
        <p:spPr>
          <a:xfrm>
            <a:off x="3310478" y="2250488"/>
            <a:ext cx="105410" cy="20638"/>
          </a:xfrm>
          <a:custGeom>
            <a:rect b="b" l="l" r="r" t="t"/>
            <a:pathLst>
              <a:path extrusionOk="0" h="41275" w="210820">
                <a:moveTo>
                  <a:pt x="2067" y="0"/>
                </a:moveTo>
                <a:lnTo>
                  <a:pt x="0" y="39008"/>
                </a:lnTo>
                <a:lnTo>
                  <a:pt x="210803" y="41041"/>
                </a:lnTo>
                <a:lnTo>
                  <a:pt x="210803" y="2053"/>
                </a:lnTo>
                <a:lnTo>
                  <a:pt x="2067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2" name="Google Shape;72;p15"/>
          <p:cNvSpPr/>
          <p:nvPr/>
        </p:nvSpPr>
        <p:spPr>
          <a:xfrm>
            <a:off x="3467352" y="2250488"/>
            <a:ext cx="105727" cy="20638"/>
          </a:xfrm>
          <a:custGeom>
            <a:rect b="b" l="l" r="r" t="t"/>
            <a:pathLst>
              <a:path extrusionOk="0" h="41275" w="211454">
                <a:moveTo>
                  <a:pt x="2057" y="0"/>
                </a:moveTo>
                <a:lnTo>
                  <a:pt x="0" y="39008"/>
                </a:lnTo>
                <a:lnTo>
                  <a:pt x="210835" y="41041"/>
                </a:lnTo>
                <a:lnTo>
                  <a:pt x="210835" y="2053"/>
                </a:lnTo>
                <a:lnTo>
                  <a:pt x="2057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3" name="Google Shape;73;p15"/>
          <p:cNvSpPr/>
          <p:nvPr/>
        </p:nvSpPr>
        <p:spPr>
          <a:xfrm>
            <a:off x="3624220" y="2250488"/>
            <a:ext cx="105727" cy="20638"/>
          </a:xfrm>
          <a:custGeom>
            <a:rect b="b" l="l" r="r" t="t"/>
            <a:pathLst>
              <a:path extrusionOk="0" h="41275" w="211454">
                <a:moveTo>
                  <a:pt x="2110" y="0"/>
                </a:moveTo>
                <a:lnTo>
                  <a:pt x="0" y="38606"/>
                </a:lnTo>
                <a:lnTo>
                  <a:pt x="210856" y="40654"/>
                </a:lnTo>
                <a:lnTo>
                  <a:pt x="210856" y="2053"/>
                </a:lnTo>
                <a:lnTo>
                  <a:pt x="211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4" name="Google Shape;74;p15"/>
          <p:cNvSpPr/>
          <p:nvPr/>
        </p:nvSpPr>
        <p:spPr>
          <a:xfrm>
            <a:off x="3781294" y="2250493"/>
            <a:ext cx="105410" cy="20638"/>
          </a:xfrm>
          <a:custGeom>
            <a:rect b="b" l="l" r="r" t="t"/>
            <a:pathLst>
              <a:path extrusionOk="0" h="41275" w="210820">
                <a:moveTo>
                  <a:pt x="2110" y="0"/>
                </a:moveTo>
                <a:lnTo>
                  <a:pt x="0" y="38997"/>
                </a:lnTo>
                <a:lnTo>
                  <a:pt x="210487" y="41036"/>
                </a:lnTo>
                <a:lnTo>
                  <a:pt x="210487" y="2042"/>
                </a:lnTo>
                <a:lnTo>
                  <a:pt x="211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5" name="Google Shape;75;p15"/>
          <p:cNvSpPr/>
          <p:nvPr/>
        </p:nvSpPr>
        <p:spPr>
          <a:xfrm>
            <a:off x="3938184" y="2250493"/>
            <a:ext cx="105410" cy="20638"/>
          </a:xfrm>
          <a:custGeom>
            <a:rect b="b" l="l" r="r" t="t"/>
            <a:pathLst>
              <a:path extrusionOk="0" h="41275" w="210820">
                <a:moveTo>
                  <a:pt x="2004" y="0"/>
                </a:moveTo>
                <a:lnTo>
                  <a:pt x="0" y="38993"/>
                </a:lnTo>
                <a:lnTo>
                  <a:pt x="210803" y="41031"/>
                </a:lnTo>
                <a:lnTo>
                  <a:pt x="210803" y="2042"/>
                </a:lnTo>
                <a:lnTo>
                  <a:pt x="2004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443230" y="328041"/>
            <a:ext cx="7766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0" name="Google Shape;80;p15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772144" y="4675842"/>
            <a:ext cx="108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ctrTitle"/>
          </p:nvPr>
        </p:nvSpPr>
        <p:spPr>
          <a:xfrm>
            <a:off x="1296352" y="1580108"/>
            <a:ext cx="65514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1371600" y="2880360"/>
            <a:ext cx="64008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43230" y="328041"/>
            <a:ext cx="7521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957707" y="1098525"/>
            <a:ext cx="5551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7096" y="4961382"/>
            <a:ext cx="8271510" cy="34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3686555" y="4858512"/>
            <a:ext cx="2277745" cy="203517"/>
          </a:xfrm>
          <a:custGeom>
            <a:rect b="b" l="l" r="r" t="t"/>
            <a:pathLst>
              <a:path extrusionOk="0" h="407034" w="4555490">
                <a:moveTo>
                  <a:pt x="4555236" y="0"/>
                </a:moveTo>
                <a:lnTo>
                  <a:pt x="0" y="0"/>
                </a:lnTo>
                <a:lnTo>
                  <a:pt x="0" y="406907"/>
                </a:lnTo>
                <a:lnTo>
                  <a:pt x="4555236" y="406907"/>
                </a:lnTo>
                <a:lnTo>
                  <a:pt x="45552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443230" y="328041"/>
            <a:ext cx="7521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443230" y="328041"/>
            <a:ext cx="7521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ctrTitle"/>
          </p:nvPr>
        </p:nvSpPr>
        <p:spPr>
          <a:xfrm>
            <a:off x="1296352" y="1580108"/>
            <a:ext cx="65514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1371600" y="2880360"/>
            <a:ext cx="64008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443230" y="328041"/>
            <a:ext cx="7663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957707" y="1009922"/>
            <a:ext cx="7679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7096" y="4961382"/>
            <a:ext cx="8271510" cy="34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>
            <a:off x="3686555" y="4858512"/>
            <a:ext cx="2277745" cy="203517"/>
          </a:xfrm>
          <a:custGeom>
            <a:rect b="b" l="l" r="r" t="t"/>
            <a:pathLst>
              <a:path extrusionOk="0" h="407034" w="4555490">
                <a:moveTo>
                  <a:pt x="4555236" y="0"/>
                </a:moveTo>
                <a:lnTo>
                  <a:pt x="0" y="0"/>
                </a:lnTo>
                <a:lnTo>
                  <a:pt x="0" y="406907"/>
                </a:lnTo>
                <a:lnTo>
                  <a:pt x="4555236" y="406907"/>
                </a:lnTo>
                <a:lnTo>
                  <a:pt x="45552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443230" y="328041"/>
            <a:ext cx="7663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443230" y="328041"/>
            <a:ext cx="7663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43230" y="328041"/>
            <a:ext cx="7521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 u="none" cap="none" strike="noStrike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957707" y="1098525"/>
            <a:ext cx="55512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6" name="Google Shape;86;p16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443230" y="328041"/>
            <a:ext cx="7663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 u="none" cap="none" strike="noStrike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957707" y="1009922"/>
            <a:ext cx="7679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11" type="ftr"/>
          </p:nvPr>
        </p:nvSpPr>
        <p:spPr>
          <a:xfrm>
            <a:off x="3796792" y="4877180"/>
            <a:ext cx="2058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100">
                <a:solidFill>
                  <a:srgbClr val="0A779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00">
              <a:lnSpc>
                <a:spcPct val="116111"/>
              </a:lnSpc>
              <a:spcBef>
                <a:spcPts val="0"/>
              </a:spcBef>
              <a:buNone/>
              <a:defRPr b="0" i="0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8.jpg"/><Relationship Id="rId5" Type="http://schemas.openxmlformats.org/officeDocument/2006/relationships/image" Target="../media/image33.png"/><Relationship Id="rId6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8.jpg"/><Relationship Id="rId5" Type="http://schemas.openxmlformats.org/officeDocument/2006/relationships/image" Target="../media/image20.png"/><Relationship Id="rId6" Type="http://schemas.openxmlformats.org/officeDocument/2006/relationships/image" Target="../media/image49.jpg"/><Relationship Id="rId7" Type="http://schemas.openxmlformats.org/officeDocument/2006/relationships/image" Target="../media/image39.jpg"/><Relationship Id="rId8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3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4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5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55.png"/><Relationship Id="rId6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63.png"/><Relationship Id="rId5" Type="http://schemas.openxmlformats.org/officeDocument/2006/relationships/image" Target="../media/image4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5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71.jpg"/><Relationship Id="rId5" Type="http://schemas.openxmlformats.org/officeDocument/2006/relationships/image" Target="../media/image5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4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60.png"/><Relationship Id="rId5" Type="http://schemas.openxmlformats.org/officeDocument/2006/relationships/image" Target="../media/image4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5" Type="http://schemas.openxmlformats.org/officeDocument/2006/relationships/image" Target="../media/image79.png"/><Relationship Id="rId6" Type="http://schemas.openxmlformats.org/officeDocument/2006/relationships/image" Target="../media/image5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61.png"/><Relationship Id="rId5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59.png"/><Relationship Id="rId5" Type="http://schemas.openxmlformats.org/officeDocument/2006/relationships/image" Target="../media/image5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6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6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57.jpg"/><Relationship Id="rId5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90.png"/><Relationship Id="rId5" Type="http://schemas.openxmlformats.org/officeDocument/2006/relationships/image" Target="../media/image9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8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88.jpg"/><Relationship Id="rId5" Type="http://schemas.openxmlformats.org/officeDocument/2006/relationships/image" Target="../media/image6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4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74.png"/><Relationship Id="rId5" Type="http://schemas.openxmlformats.org/officeDocument/2006/relationships/image" Target="../media/image85.png"/><Relationship Id="rId6" Type="http://schemas.openxmlformats.org/officeDocument/2006/relationships/image" Target="../media/image8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8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83.png"/><Relationship Id="rId5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44.jpg"/><Relationship Id="rId5" Type="http://schemas.openxmlformats.org/officeDocument/2006/relationships/image" Target="../media/image8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81.png"/><Relationship Id="rId5" Type="http://schemas.openxmlformats.org/officeDocument/2006/relationships/image" Target="../media/image91.png"/><Relationship Id="rId6" Type="http://schemas.openxmlformats.org/officeDocument/2006/relationships/image" Target="../media/image86.png"/><Relationship Id="rId7" Type="http://schemas.openxmlformats.org/officeDocument/2006/relationships/image" Target="../media/image75.png"/><Relationship Id="rId8" Type="http://schemas.openxmlformats.org/officeDocument/2006/relationships/image" Target="../media/image8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ootstrap.pypa.io/get-pip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729218" y="4675842"/>
            <a:ext cx="139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r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9" name="Google Shape;159;p28"/>
          <p:cNvSpPr txBox="1"/>
          <p:nvPr/>
        </p:nvSpPr>
        <p:spPr>
          <a:xfrm>
            <a:off x="3136773" y="3216592"/>
            <a:ext cx="3073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F685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Trình bày: Nguyễn Sơn Tùng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2113475" y="1668900"/>
            <a:ext cx="49452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500">
                <a:solidFill>
                  <a:schemeClr val="accent1"/>
                </a:solidFill>
                <a:highlight>
                  <a:schemeClr val="lt1"/>
                </a:highlight>
              </a:rPr>
              <a:t>Python và các framework lập trình AI</a:t>
            </a:r>
            <a:endParaRPr sz="3500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3845846" y="2201742"/>
            <a:ext cx="831532" cy="222567"/>
          </a:xfrm>
          <a:custGeom>
            <a:rect b="b" l="l" r="r" t="t"/>
            <a:pathLst>
              <a:path extrusionOk="0" h="445135" w="1663065">
                <a:moveTo>
                  <a:pt x="1662798" y="190500"/>
                </a:moveTo>
                <a:lnTo>
                  <a:pt x="1661528" y="184150"/>
                </a:lnTo>
                <a:lnTo>
                  <a:pt x="1661274" y="182880"/>
                </a:lnTo>
                <a:lnTo>
                  <a:pt x="1657426" y="173990"/>
                </a:lnTo>
                <a:lnTo>
                  <a:pt x="1652854" y="168910"/>
                </a:lnTo>
                <a:lnTo>
                  <a:pt x="1647291" y="163830"/>
                </a:lnTo>
                <a:lnTo>
                  <a:pt x="1641233" y="160020"/>
                </a:lnTo>
                <a:lnTo>
                  <a:pt x="1635201" y="154940"/>
                </a:lnTo>
                <a:lnTo>
                  <a:pt x="1633258" y="153670"/>
                </a:lnTo>
                <a:lnTo>
                  <a:pt x="1631302" y="152400"/>
                </a:lnTo>
                <a:lnTo>
                  <a:pt x="1630337" y="152641"/>
                </a:lnTo>
                <a:lnTo>
                  <a:pt x="1630006" y="152412"/>
                </a:lnTo>
                <a:lnTo>
                  <a:pt x="1625473" y="153530"/>
                </a:lnTo>
                <a:lnTo>
                  <a:pt x="1620888" y="152400"/>
                </a:lnTo>
                <a:lnTo>
                  <a:pt x="1618297" y="151130"/>
                </a:lnTo>
                <a:lnTo>
                  <a:pt x="1615694" y="148590"/>
                </a:lnTo>
                <a:lnTo>
                  <a:pt x="1613331" y="147853"/>
                </a:lnTo>
                <a:lnTo>
                  <a:pt x="1612976" y="147332"/>
                </a:lnTo>
                <a:lnTo>
                  <a:pt x="1611718" y="147332"/>
                </a:lnTo>
                <a:lnTo>
                  <a:pt x="1574088" y="137160"/>
                </a:lnTo>
                <a:lnTo>
                  <a:pt x="1538008" y="121920"/>
                </a:lnTo>
                <a:lnTo>
                  <a:pt x="1531264" y="119037"/>
                </a:lnTo>
                <a:lnTo>
                  <a:pt x="1524863" y="115582"/>
                </a:lnTo>
                <a:lnTo>
                  <a:pt x="1519250" y="113258"/>
                </a:lnTo>
                <a:lnTo>
                  <a:pt x="1513890" y="110490"/>
                </a:lnTo>
                <a:lnTo>
                  <a:pt x="1502892" y="105410"/>
                </a:lnTo>
                <a:lnTo>
                  <a:pt x="1469440" y="93980"/>
                </a:lnTo>
                <a:lnTo>
                  <a:pt x="1461427" y="91440"/>
                </a:lnTo>
                <a:lnTo>
                  <a:pt x="1453159" y="88900"/>
                </a:lnTo>
                <a:lnTo>
                  <a:pt x="1436801" y="83820"/>
                </a:lnTo>
                <a:lnTo>
                  <a:pt x="1383360" y="63500"/>
                </a:lnTo>
                <a:lnTo>
                  <a:pt x="1372539" y="58420"/>
                </a:lnTo>
                <a:lnTo>
                  <a:pt x="1350505" y="50800"/>
                </a:lnTo>
                <a:lnTo>
                  <a:pt x="1339024" y="46990"/>
                </a:lnTo>
                <a:lnTo>
                  <a:pt x="1331099" y="44462"/>
                </a:lnTo>
                <a:lnTo>
                  <a:pt x="1323301" y="43192"/>
                </a:lnTo>
                <a:lnTo>
                  <a:pt x="1316799" y="39370"/>
                </a:lnTo>
                <a:lnTo>
                  <a:pt x="1280261" y="22860"/>
                </a:lnTo>
                <a:lnTo>
                  <a:pt x="1273187" y="19050"/>
                </a:lnTo>
                <a:lnTo>
                  <a:pt x="1265732" y="15240"/>
                </a:lnTo>
                <a:lnTo>
                  <a:pt x="1258023" y="12700"/>
                </a:lnTo>
                <a:lnTo>
                  <a:pt x="1250226" y="8890"/>
                </a:lnTo>
                <a:lnTo>
                  <a:pt x="1244168" y="6350"/>
                </a:lnTo>
                <a:lnTo>
                  <a:pt x="1237856" y="2540"/>
                </a:lnTo>
                <a:lnTo>
                  <a:pt x="1231519" y="0"/>
                </a:lnTo>
                <a:lnTo>
                  <a:pt x="1225397" y="0"/>
                </a:lnTo>
                <a:lnTo>
                  <a:pt x="1224102" y="12"/>
                </a:lnTo>
                <a:lnTo>
                  <a:pt x="1213929" y="3822"/>
                </a:lnTo>
                <a:lnTo>
                  <a:pt x="1205217" y="8902"/>
                </a:lnTo>
                <a:lnTo>
                  <a:pt x="1198435" y="16522"/>
                </a:lnTo>
                <a:lnTo>
                  <a:pt x="1194066" y="25412"/>
                </a:lnTo>
                <a:lnTo>
                  <a:pt x="1194066" y="26682"/>
                </a:lnTo>
                <a:lnTo>
                  <a:pt x="1195374" y="29222"/>
                </a:lnTo>
                <a:lnTo>
                  <a:pt x="1196670" y="30492"/>
                </a:lnTo>
                <a:lnTo>
                  <a:pt x="1196670" y="34074"/>
                </a:lnTo>
                <a:lnTo>
                  <a:pt x="1190167" y="33020"/>
                </a:lnTo>
                <a:lnTo>
                  <a:pt x="1190320" y="33426"/>
                </a:lnTo>
                <a:lnTo>
                  <a:pt x="1187564" y="33032"/>
                </a:lnTo>
                <a:lnTo>
                  <a:pt x="1190167" y="39382"/>
                </a:lnTo>
                <a:lnTo>
                  <a:pt x="1191463" y="44462"/>
                </a:lnTo>
                <a:lnTo>
                  <a:pt x="1191463" y="48272"/>
                </a:lnTo>
                <a:lnTo>
                  <a:pt x="1195374" y="52082"/>
                </a:lnTo>
                <a:lnTo>
                  <a:pt x="1195374" y="55892"/>
                </a:lnTo>
                <a:lnTo>
                  <a:pt x="1198727" y="63512"/>
                </a:lnTo>
                <a:lnTo>
                  <a:pt x="1199019" y="63868"/>
                </a:lnTo>
                <a:lnTo>
                  <a:pt x="1199299" y="64770"/>
                </a:lnTo>
                <a:lnTo>
                  <a:pt x="1202524" y="67894"/>
                </a:lnTo>
                <a:lnTo>
                  <a:pt x="1204252" y="69862"/>
                </a:lnTo>
                <a:lnTo>
                  <a:pt x="1211211" y="73672"/>
                </a:lnTo>
                <a:lnTo>
                  <a:pt x="1218895" y="77482"/>
                </a:lnTo>
                <a:lnTo>
                  <a:pt x="1238377" y="81292"/>
                </a:lnTo>
                <a:lnTo>
                  <a:pt x="1245019" y="83832"/>
                </a:lnTo>
                <a:lnTo>
                  <a:pt x="1247521" y="84328"/>
                </a:lnTo>
                <a:lnTo>
                  <a:pt x="1259332" y="88900"/>
                </a:lnTo>
                <a:lnTo>
                  <a:pt x="1263167" y="89662"/>
                </a:lnTo>
                <a:lnTo>
                  <a:pt x="1264539" y="90182"/>
                </a:lnTo>
                <a:lnTo>
                  <a:pt x="1267244" y="91452"/>
                </a:lnTo>
                <a:lnTo>
                  <a:pt x="1269847" y="90182"/>
                </a:lnTo>
                <a:lnTo>
                  <a:pt x="1272451" y="90182"/>
                </a:lnTo>
                <a:lnTo>
                  <a:pt x="1278953" y="92722"/>
                </a:lnTo>
                <a:lnTo>
                  <a:pt x="1284160" y="95262"/>
                </a:lnTo>
                <a:lnTo>
                  <a:pt x="1290662" y="97802"/>
                </a:lnTo>
                <a:lnTo>
                  <a:pt x="1325905" y="113042"/>
                </a:lnTo>
                <a:lnTo>
                  <a:pt x="1335722" y="116852"/>
                </a:lnTo>
                <a:lnTo>
                  <a:pt x="1355280" y="121932"/>
                </a:lnTo>
                <a:lnTo>
                  <a:pt x="1365034" y="125742"/>
                </a:lnTo>
                <a:lnTo>
                  <a:pt x="1405585" y="140982"/>
                </a:lnTo>
                <a:lnTo>
                  <a:pt x="1423466" y="148602"/>
                </a:lnTo>
                <a:lnTo>
                  <a:pt x="1431569" y="151142"/>
                </a:lnTo>
                <a:lnTo>
                  <a:pt x="1439392" y="152412"/>
                </a:lnTo>
                <a:lnTo>
                  <a:pt x="1438109" y="153670"/>
                </a:lnTo>
                <a:lnTo>
                  <a:pt x="1438109" y="154940"/>
                </a:lnTo>
                <a:lnTo>
                  <a:pt x="1430350" y="154940"/>
                </a:lnTo>
                <a:lnTo>
                  <a:pt x="1415783" y="153682"/>
                </a:lnTo>
                <a:lnTo>
                  <a:pt x="1408188" y="152412"/>
                </a:lnTo>
                <a:lnTo>
                  <a:pt x="1390548" y="151142"/>
                </a:lnTo>
                <a:lnTo>
                  <a:pt x="1372908" y="148602"/>
                </a:lnTo>
                <a:lnTo>
                  <a:pt x="1337716" y="146062"/>
                </a:lnTo>
                <a:lnTo>
                  <a:pt x="1254125" y="140982"/>
                </a:lnTo>
                <a:lnTo>
                  <a:pt x="1199388" y="135902"/>
                </a:lnTo>
                <a:lnTo>
                  <a:pt x="1174838" y="134569"/>
                </a:lnTo>
                <a:lnTo>
                  <a:pt x="1152220" y="132080"/>
                </a:lnTo>
                <a:lnTo>
                  <a:pt x="1110945" y="130035"/>
                </a:lnTo>
                <a:lnTo>
                  <a:pt x="1106690" y="129552"/>
                </a:lnTo>
                <a:lnTo>
                  <a:pt x="1025766" y="125742"/>
                </a:lnTo>
                <a:lnTo>
                  <a:pt x="1024712" y="125742"/>
                </a:lnTo>
                <a:lnTo>
                  <a:pt x="1024458" y="125730"/>
                </a:lnTo>
                <a:lnTo>
                  <a:pt x="1014463" y="125730"/>
                </a:lnTo>
                <a:lnTo>
                  <a:pt x="1004227" y="124460"/>
                </a:lnTo>
                <a:lnTo>
                  <a:pt x="964361" y="124460"/>
                </a:lnTo>
                <a:lnTo>
                  <a:pt x="964209" y="124460"/>
                </a:lnTo>
                <a:lnTo>
                  <a:pt x="924191" y="123202"/>
                </a:lnTo>
                <a:lnTo>
                  <a:pt x="924013" y="123202"/>
                </a:lnTo>
                <a:lnTo>
                  <a:pt x="923620" y="123190"/>
                </a:lnTo>
                <a:lnTo>
                  <a:pt x="861326" y="123190"/>
                </a:lnTo>
                <a:lnTo>
                  <a:pt x="842403" y="123202"/>
                </a:lnTo>
                <a:lnTo>
                  <a:pt x="832269" y="124460"/>
                </a:lnTo>
                <a:lnTo>
                  <a:pt x="766064" y="124460"/>
                </a:lnTo>
                <a:lnTo>
                  <a:pt x="765911" y="124472"/>
                </a:lnTo>
                <a:lnTo>
                  <a:pt x="752487" y="124472"/>
                </a:lnTo>
                <a:lnTo>
                  <a:pt x="737349" y="125742"/>
                </a:lnTo>
                <a:lnTo>
                  <a:pt x="722223" y="125742"/>
                </a:lnTo>
                <a:lnTo>
                  <a:pt x="707097" y="127000"/>
                </a:lnTo>
                <a:lnTo>
                  <a:pt x="706031" y="127000"/>
                </a:lnTo>
                <a:lnTo>
                  <a:pt x="690410" y="128270"/>
                </a:lnTo>
                <a:lnTo>
                  <a:pt x="660146" y="129540"/>
                </a:lnTo>
                <a:lnTo>
                  <a:pt x="620547" y="129540"/>
                </a:lnTo>
                <a:lnTo>
                  <a:pt x="619239" y="129552"/>
                </a:lnTo>
                <a:lnTo>
                  <a:pt x="608571" y="130810"/>
                </a:lnTo>
                <a:lnTo>
                  <a:pt x="591185" y="130810"/>
                </a:lnTo>
                <a:lnTo>
                  <a:pt x="589876" y="130822"/>
                </a:lnTo>
                <a:lnTo>
                  <a:pt x="582091" y="133350"/>
                </a:lnTo>
                <a:lnTo>
                  <a:pt x="532447" y="133350"/>
                </a:lnTo>
                <a:lnTo>
                  <a:pt x="532269" y="133362"/>
                </a:lnTo>
                <a:lnTo>
                  <a:pt x="531152" y="133362"/>
                </a:lnTo>
                <a:lnTo>
                  <a:pt x="428053" y="140982"/>
                </a:lnTo>
                <a:lnTo>
                  <a:pt x="362813" y="144792"/>
                </a:lnTo>
                <a:lnTo>
                  <a:pt x="302768" y="149872"/>
                </a:lnTo>
                <a:lnTo>
                  <a:pt x="301967" y="150012"/>
                </a:lnTo>
                <a:lnTo>
                  <a:pt x="273570" y="152400"/>
                </a:lnTo>
                <a:lnTo>
                  <a:pt x="259461" y="154825"/>
                </a:lnTo>
                <a:lnTo>
                  <a:pt x="242735" y="156222"/>
                </a:lnTo>
                <a:lnTo>
                  <a:pt x="186956" y="163842"/>
                </a:lnTo>
                <a:lnTo>
                  <a:pt x="168351" y="165112"/>
                </a:lnTo>
                <a:lnTo>
                  <a:pt x="150939" y="167652"/>
                </a:lnTo>
                <a:lnTo>
                  <a:pt x="133769" y="168922"/>
                </a:lnTo>
                <a:lnTo>
                  <a:pt x="116598" y="171462"/>
                </a:lnTo>
                <a:lnTo>
                  <a:pt x="99187" y="172732"/>
                </a:lnTo>
                <a:lnTo>
                  <a:pt x="19570" y="187972"/>
                </a:lnTo>
                <a:lnTo>
                  <a:pt x="11811" y="189230"/>
                </a:lnTo>
                <a:lnTo>
                  <a:pt x="5219" y="189230"/>
                </a:lnTo>
                <a:lnTo>
                  <a:pt x="5067" y="190334"/>
                </a:lnTo>
                <a:lnTo>
                  <a:pt x="3911" y="190512"/>
                </a:lnTo>
                <a:lnTo>
                  <a:pt x="2616" y="199402"/>
                </a:lnTo>
                <a:lnTo>
                  <a:pt x="1308" y="207022"/>
                </a:lnTo>
                <a:lnTo>
                  <a:pt x="0" y="215912"/>
                </a:lnTo>
                <a:lnTo>
                  <a:pt x="5219" y="231152"/>
                </a:lnTo>
                <a:lnTo>
                  <a:pt x="10439" y="240042"/>
                </a:lnTo>
                <a:lnTo>
                  <a:pt x="16967" y="242582"/>
                </a:lnTo>
                <a:lnTo>
                  <a:pt x="24041" y="245122"/>
                </a:lnTo>
                <a:lnTo>
                  <a:pt x="25412" y="245122"/>
                </a:lnTo>
                <a:lnTo>
                  <a:pt x="32791" y="246380"/>
                </a:lnTo>
                <a:lnTo>
                  <a:pt x="40474" y="246380"/>
                </a:lnTo>
                <a:lnTo>
                  <a:pt x="48285" y="245110"/>
                </a:lnTo>
                <a:lnTo>
                  <a:pt x="91351" y="240030"/>
                </a:lnTo>
                <a:lnTo>
                  <a:pt x="105257" y="238760"/>
                </a:lnTo>
                <a:lnTo>
                  <a:pt x="133565" y="234950"/>
                </a:lnTo>
                <a:lnTo>
                  <a:pt x="147472" y="233680"/>
                </a:lnTo>
                <a:lnTo>
                  <a:pt x="207708" y="227330"/>
                </a:lnTo>
                <a:lnTo>
                  <a:pt x="232092" y="223520"/>
                </a:lnTo>
                <a:lnTo>
                  <a:pt x="244043" y="222250"/>
                </a:lnTo>
                <a:lnTo>
                  <a:pt x="253834" y="220980"/>
                </a:lnTo>
                <a:lnTo>
                  <a:pt x="273202" y="219722"/>
                </a:lnTo>
                <a:lnTo>
                  <a:pt x="281889" y="219722"/>
                </a:lnTo>
                <a:lnTo>
                  <a:pt x="283197" y="219710"/>
                </a:lnTo>
                <a:lnTo>
                  <a:pt x="333108" y="212090"/>
                </a:lnTo>
                <a:lnTo>
                  <a:pt x="349758" y="210820"/>
                </a:lnTo>
                <a:lnTo>
                  <a:pt x="366598" y="208280"/>
                </a:lnTo>
                <a:lnTo>
                  <a:pt x="390029" y="206451"/>
                </a:lnTo>
                <a:lnTo>
                  <a:pt x="416306" y="204482"/>
                </a:lnTo>
                <a:lnTo>
                  <a:pt x="417410" y="204304"/>
                </a:lnTo>
                <a:lnTo>
                  <a:pt x="496341" y="198120"/>
                </a:lnTo>
                <a:lnTo>
                  <a:pt x="529818" y="196862"/>
                </a:lnTo>
                <a:lnTo>
                  <a:pt x="548119" y="196862"/>
                </a:lnTo>
                <a:lnTo>
                  <a:pt x="549414" y="196850"/>
                </a:lnTo>
                <a:lnTo>
                  <a:pt x="589775" y="191782"/>
                </a:lnTo>
                <a:lnTo>
                  <a:pt x="596607" y="191782"/>
                </a:lnTo>
                <a:lnTo>
                  <a:pt x="613168" y="193052"/>
                </a:lnTo>
                <a:lnTo>
                  <a:pt x="621195" y="194322"/>
                </a:lnTo>
                <a:lnTo>
                  <a:pt x="621919" y="194221"/>
                </a:lnTo>
                <a:lnTo>
                  <a:pt x="622503" y="194310"/>
                </a:lnTo>
                <a:lnTo>
                  <a:pt x="632066" y="193040"/>
                </a:lnTo>
                <a:lnTo>
                  <a:pt x="650024" y="191782"/>
                </a:lnTo>
                <a:lnTo>
                  <a:pt x="700811" y="191782"/>
                </a:lnTo>
                <a:lnTo>
                  <a:pt x="701484" y="191706"/>
                </a:lnTo>
                <a:lnTo>
                  <a:pt x="702106" y="191770"/>
                </a:lnTo>
                <a:lnTo>
                  <a:pt x="712660" y="190500"/>
                </a:lnTo>
                <a:lnTo>
                  <a:pt x="722833" y="189230"/>
                </a:lnTo>
                <a:lnTo>
                  <a:pt x="742569" y="187960"/>
                </a:lnTo>
                <a:lnTo>
                  <a:pt x="752995" y="186702"/>
                </a:lnTo>
                <a:lnTo>
                  <a:pt x="771182" y="186702"/>
                </a:lnTo>
                <a:lnTo>
                  <a:pt x="771359" y="186690"/>
                </a:lnTo>
                <a:lnTo>
                  <a:pt x="783031" y="186690"/>
                </a:lnTo>
                <a:lnTo>
                  <a:pt x="790206" y="185432"/>
                </a:lnTo>
                <a:lnTo>
                  <a:pt x="797217" y="185432"/>
                </a:lnTo>
                <a:lnTo>
                  <a:pt x="804659" y="184162"/>
                </a:lnTo>
                <a:lnTo>
                  <a:pt x="838161" y="184162"/>
                </a:lnTo>
                <a:lnTo>
                  <a:pt x="846975" y="185432"/>
                </a:lnTo>
                <a:lnTo>
                  <a:pt x="866546" y="185432"/>
                </a:lnTo>
                <a:lnTo>
                  <a:pt x="905700" y="186702"/>
                </a:lnTo>
                <a:lnTo>
                  <a:pt x="925283" y="187972"/>
                </a:lnTo>
                <a:lnTo>
                  <a:pt x="942314" y="187972"/>
                </a:lnTo>
                <a:lnTo>
                  <a:pt x="950074" y="189230"/>
                </a:lnTo>
                <a:lnTo>
                  <a:pt x="956513" y="189230"/>
                </a:lnTo>
                <a:lnTo>
                  <a:pt x="966012" y="189242"/>
                </a:lnTo>
                <a:lnTo>
                  <a:pt x="974217" y="190500"/>
                </a:lnTo>
                <a:lnTo>
                  <a:pt x="980973" y="190500"/>
                </a:lnTo>
                <a:lnTo>
                  <a:pt x="989215" y="191782"/>
                </a:lnTo>
                <a:lnTo>
                  <a:pt x="1108062" y="191782"/>
                </a:lnTo>
                <a:lnTo>
                  <a:pt x="1115796" y="193040"/>
                </a:lnTo>
                <a:lnTo>
                  <a:pt x="1120927" y="193040"/>
                </a:lnTo>
                <a:lnTo>
                  <a:pt x="1128915" y="194322"/>
                </a:lnTo>
                <a:lnTo>
                  <a:pt x="1147140" y="196862"/>
                </a:lnTo>
                <a:lnTo>
                  <a:pt x="1156398" y="196862"/>
                </a:lnTo>
                <a:lnTo>
                  <a:pt x="1165453" y="198132"/>
                </a:lnTo>
                <a:lnTo>
                  <a:pt x="1198791" y="198132"/>
                </a:lnTo>
                <a:lnTo>
                  <a:pt x="1209789" y="199402"/>
                </a:lnTo>
                <a:lnTo>
                  <a:pt x="1265555" y="203212"/>
                </a:lnTo>
                <a:lnTo>
                  <a:pt x="1284160" y="205752"/>
                </a:lnTo>
                <a:lnTo>
                  <a:pt x="1285595" y="205752"/>
                </a:lnTo>
                <a:lnTo>
                  <a:pt x="1333474" y="210527"/>
                </a:lnTo>
                <a:lnTo>
                  <a:pt x="1335011" y="210832"/>
                </a:lnTo>
                <a:lnTo>
                  <a:pt x="1374254" y="215912"/>
                </a:lnTo>
                <a:lnTo>
                  <a:pt x="1385011" y="217182"/>
                </a:lnTo>
                <a:lnTo>
                  <a:pt x="1386433" y="217182"/>
                </a:lnTo>
                <a:lnTo>
                  <a:pt x="1418361" y="220954"/>
                </a:lnTo>
                <a:lnTo>
                  <a:pt x="1418590" y="220992"/>
                </a:lnTo>
                <a:lnTo>
                  <a:pt x="1438948" y="223532"/>
                </a:lnTo>
                <a:lnTo>
                  <a:pt x="1447126" y="224828"/>
                </a:lnTo>
                <a:lnTo>
                  <a:pt x="1460334" y="227330"/>
                </a:lnTo>
                <a:lnTo>
                  <a:pt x="1473492" y="228993"/>
                </a:lnTo>
                <a:lnTo>
                  <a:pt x="1479118" y="229882"/>
                </a:lnTo>
                <a:lnTo>
                  <a:pt x="1499476" y="233692"/>
                </a:lnTo>
                <a:lnTo>
                  <a:pt x="1500797" y="233692"/>
                </a:lnTo>
                <a:lnTo>
                  <a:pt x="1507274" y="236855"/>
                </a:lnTo>
                <a:lnTo>
                  <a:pt x="1507274" y="242582"/>
                </a:lnTo>
                <a:lnTo>
                  <a:pt x="1505978" y="248920"/>
                </a:lnTo>
                <a:lnTo>
                  <a:pt x="1503375" y="250202"/>
                </a:lnTo>
                <a:lnTo>
                  <a:pt x="1493202" y="257822"/>
                </a:lnTo>
                <a:lnTo>
                  <a:pt x="1482547" y="265442"/>
                </a:lnTo>
                <a:lnTo>
                  <a:pt x="1471866" y="271792"/>
                </a:lnTo>
                <a:lnTo>
                  <a:pt x="1461630" y="278142"/>
                </a:lnTo>
                <a:lnTo>
                  <a:pt x="1450682" y="285762"/>
                </a:lnTo>
                <a:lnTo>
                  <a:pt x="1428242" y="301002"/>
                </a:lnTo>
                <a:lnTo>
                  <a:pt x="1417294" y="308622"/>
                </a:lnTo>
                <a:lnTo>
                  <a:pt x="1396365" y="322592"/>
                </a:lnTo>
                <a:lnTo>
                  <a:pt x="1391234" y="325628"/>
                </a:lnTo>
                <a:lnTo>
                  <a:pt x="1386916" y="327660"/>
                </a:lnTo>
                <a:lnTo>
                  <a:pt x="1370507" y="337350"/>
                </a:lnTo>
                <a:lnTo>
                  <a:pt x="1364081" y="340372"/>
                </a:lnTo>
                <a:lnTo>
                  <a:pt x="1335862" y="356882"/>
                </a:lnTo>
                <a:lnTo>
                  <a:pt x="1328191" y="372122"/>
                </a:lnTo>
                <a:lnTo>
                  <a:pt x="1326883" y="389902"/>
                </a:lnTo>
                <a:lnTo>
                  <a:pt x="1328508" y="408952"/>
                </a:lnTo>
                <a:lnTo>
                  <a:pt x="1328508" y="414032"/>
                </a:lnTo>
                <a:lnTo>
                  <a:pt x="1327200" y="420382"/>
                </a:lnTo>
                <a:lnTo>
                  <a:pt x="1329804" y="424192"/>
                </a:lnTo>
                <a:lnTo>
                  <a:pt x="1333665" y="430542"/>
                </a:lnTo>
                <a:lnTo>
                  <a:pt x="1339126" y="435622"/>
                </a:lnTo>
                <a:lnTo>
                  <a:pt x="1340370" y="436346"/>
                </a:lnTo>
                <a:lnTo>
                  <a:pt x="1340954" y="436880"/>
                </a:lnTo>
                <a:lnTo>
                  <a:pt x="1347304" y="440690"/>
                </a:lnTo>
                <a:lnTo>
                  <a:pt x="1351864" y="441490"/>
                </a:lnTo>
                <a:lnTo>
                  <a:pt x="1353324" y="441972"/>
                </a:lnTo>
                <a:lnTo>
                  <a:pt x="1358531" y="443242"/>
                </a:lnTo>
                <a:lnTo>
                  <a:pt x="1365034" y="444512"/>
                </a:lnTo>
                <a:lnTo>
                  <a:pt x="1368958" y="442607"/>
                </a:lnTo>
                <a:lnTo>
                  <a:pt x="1376857" y="440690"/>
                </a:lnTo>
                <a:lnTo>
                  <a:pt x="1384655" y="433070"/>
                </a:lnTo>
                <a:lnTo>
                  <a:pt x="1395234" y="424180"/>
                </a:lnTo>
                <a:lnTo>
                  <a:pt x="1399844" y="419100"/>
                </a:lnTo>
                <a:lnTo>
                  <a:pt x="1402880" y="412750"/>
                </a:lnTo>
                <a:lnTo>
                  <a:pt x="1407414" y="401320"/>
                </a:lnTo>
                <a:lnTo>
                  <a:pt x="1414348" y="392430"/>
                </a:lnTo>
                <a:lnTo>
                  <a:pt x="1448777" y="367030"/>
                </a:lnTo>
                <a:lnTo>
                  <a:pt x="1466837" y="356870"/>
                </a:lnTo>
                <a:lnTo>
                  <a:pt x="1479384" y="347980"/>
                </a:lnTo>
                <a:lnTo>
                  <a:pt x="1503946" y="330200"/>
                </a:lnTo>
                <a:lnTo>
                  <a:pt x="1516494" y="322580"/>
                </a:lnTo>
                <a:lnTo>
                  <a:pt x="1525066" y="316230"/>
                </a:lnTo>
                <a:lnTo>
                  <a:pt x="1531658" y="311721"/>
                </a:lnTo>
                <a:lnTo>
                  <a:pt x="1532610" y="311162"/>
                </a:lnTo>
                <a:lnTo>
                  <a:pt x="1533906" y="310184"/>
                </a:lnTo>
                <a:lnTo>
                  <a:pt x="1541780" y="304800"/>
                </a:lnTo>
                <a:lnTo>
                  <a:pt x="1550428" y="298450"/>
                </a:lnTo>
                <a:lnTo>
                  <a:pt x="1560004" y="292100"/>
                </a:lnTo>
                <a:lnTo>
                  <a:pt x="1595069" y="267970"/>
                </a:lnTo>
                <a:lnTo>
                  <a:pt x="1606740" y="265442"/>
                </a:lnTo>
                <a:lnTo>
                  <a:pt x="1611655" y="263448"/>
                </a:lnTo>
                <a:lnTo>
                  <a:pt x="1614385" y="262890"/>
                </a:lnTo>
                <a:lnTo>
                  <a:pt x="1616913" y="261658"/>
                </a:lnTo>
                <a:lnTo>
                  <a:pt x="1620888" y="259080"/>
                </a:lnTo>
                <a:lnTo>
                  <a:pt x="1626095" y="256540"/>
                </a:lnTo>
                <a:lnTo>
                  <a:pt x="1627403" y="255270"/>
                </a:lnTo>
                <a:lnTo>
                  <a:pt x="1630006" y="254000"/>
                </a:lnTo>
                <a:lnTo>
                  <a:pt x="1636509" y="248920"/>
                </a:lnTo>
                <a:lnTo>
                  <a:pt x="1643011" y="245110"/>
                </a:lnTo>
                <a:lnTo>
                  <a:pt x="1648320" y="240030"/>
                </a:lnTo>
                <a:lnTo>
                  <a:pt x="1650923" y="237490"/>
                </a:lnTo>
                <a:lnTo>
                  <a:pt x="1645615" y="228600"/>
                </a:lnTo>
                <a:lnTo>
                  <a:pt x="1653400" y="229552"/>
                </a:lnTo>
                <a:lnTo>
                  <a:pt x="1654822" y="229882"/>
                </a:lnTo>
                <a:lnTo>
                  <a:pt x="1654975" y="229743"/>
                </a:lnTo>
                <a:lnTo>
                  <a:pt x="1656130" y="229870"/>
                </a:lnTo>
                <a:lnTo>
                  <a:pt x="1657426" y="228600"/>
                </a:lnTo>
                <a:lnTo>
                  <a:pt x="1657426" y="220980"/>
                </a:lnTo>
                <a:lnTo>
                  <a:pt x="1654822" y="213360"/>
                </a:lnTo>
                <a:lnTo>
                  <a:pt x="1657426" y="208280"/>
                </a:lnTo>
                <a:lnTo>
                  <a:pt x="1661642" y="199390"/>
                </a:lnTo>
                <a:lnTo>
                  <a:pt x="1662798" y="190500"/>
                </a:lnTo>
                <a:close/>
              </a:path>
            </a:pathLst>
          </a:custGeom>
          <a:solidFill>
            <a:srgbClr val="0057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99" name="Google Shape;299;p37"/>
          <p:cNvSpPr/>
          <p:nvPr/>
        </p:nvSpPr>
        <p:spPr>
          <a:xfrm>
            <a:off x="3845846" y="3772986"/>
            <a:ext cx="831532" cy="222567"/>
          </a:xfrm>
          <a:custGeom>
            <a:rect b="b" l="l" r="r" t="t"/>
            <a:pathLst>
              <a:path extrusionOk="0" h="445134" w="1663065">
                <a:moveTo>
                  <a:pt x="1662798" y="190500"/>
                </a:moveTo>
                <a:lnTo>
                  <a:pt x="1661528" y="184150"/>
                </a:lnTo>
                <a:lnTo>
                  <a:pt x="1661274" y="182880"/>
                </a:lnTo>
                <a:lnTo>
                  <a:pt x="1657426" y="173990"/>
                </a:lnTo>
                <a:lnTo>
                  <a:pt x="1652854" y="168910"/>
                </a:lnTo>
                <a:lnTo>
                  <a:pt x="1647291" y="163830"/>
                </a:lnTo>
                <a:lnTo>
                  <a:pt x="1641233" y="160020"/>
                </a:lnTo>
                <a:lnTo>
                  <a:pt x="1635201" y="154940"/>
                </a:lnTo>
                <a:lnTo>
                  <a:pt x="1633258" y="153670"/>
                </a:lnTo>
                <a:lnTo>
                  <a:pt x="1631302" y="152400"/>
                </a:lnTo>
                <a:lnTo>
                  <a:pt x="1630337" y="152641"/>
                </a:lnTo>
                <a:lnTo>
                  <a:pt x="1630006" y="152412"/>
                </a:lnTo>
                <a:lnTo>
                  <a:pt x="1625473" y="153530"/>
                </a:lnTo>
                <a:lnTo>
                  <a:pt x="1620888" y="152400"/>
                </a:lnTo>
                <a:lnTo>
                  <a:pt x="1618297" y="151130"/>
                </a:lnTo>
                <a:lnTo>
                  <a:pt x="1615694" y="148590"/>
                </a:lnTo>
                <a:lnTo>
                  <a:pt x="1613331" y="147853"/>
                </a:lnTo>
                <a:lnTo>
                  <a:pt x="1612976" y="147332"/>
                </a:lnTo>
                <a:lnTo>
                  <a:pt x="1611718" y="147332"/>
                </a:lnTo>
                <a:lnTo>
                  <a:pt x="1574088" y="137160"/>
                </a:lnTo>
                <a:lnTo>
                  <a:pt x="1538008" y="121920"/>
                </a:lnTo>
                <a:lnTo>
                  <a:pt x="1531264" y="119037"/>
                </a:lnTo>
                <a:lnTo>
                  <a:pt x="1524863" y="115582"/>
                </a:lnTo>
                <a:lnTo>
                  <a:pt x="1519250" y="113258"/>
                </a:lnTo>
                <a:lnTo>
                  <a:pt x="1513890" y="110490"/>
                </a:lnTo>
                <a:lnTo>
                  <a:pt x="1502892" y="105410"/>
                </a:lnTo>
                <a:lnTo>
                  <a:pt x="1469440" y="93980"/>
                </a:lnTo>
                <a:lnTo>
                  <a:pt x="1461427" y="91440"/>
                </a:lnTo>
                <a:lnTo>
                  <a:pt x="1453159" y="88900"/>
                </a:lnTo>
                <a:lnTo>
                  <a:pt x="1436801" y="83820"/>
                </a:lnTo>
                <a:lnTo>
                  <a:pt x="1383360" y="63500"/>
                </a:lnTo>
                <a:lnTo>
                  <a:pt x="1372539" y="58420"/>
                </a:lnTo>
                <a:lnTo>
                  <a:pt x="1350505" y="50800"/>
                </a:lnTo>
                <a:lnTo>
                  <a:pt x="1339024" y="46990"/>
                </a:lnTo>
                <a:lnTo>
                  <a:pt x="1331099" y="44462"/>
                </a:lnTo>
                <a:lnTo>
                  <a:pt x="1323301" y="43192"/>
                </a:lnTo>
                <a:lnTo>
                  <a:pt x="1316799" y="39370"/>
                </a:lnTo>
                <a:lnTo>
                  <a:pt x="1280261" y="22860"/>
                </a:lnTo>
                <a:lnTo>
                  <a:pt x="1273187" y="19050"/>
                </a:lnTo>
                <a:lnTo>
                  <a:pt x="1265732" y="15240"/>
                </a:lnTo>
                <a:lnTo>
                  <a:pt x="1258023" y="12700"/>
                </a:lnTo>
                <a:lnTo>
                  <a:pt x="1250226" y="8890"/>
                </a:lnTo>
                <a:lnTo>
                  <a:pt x="1244168" y="6350"/>
                </a:lnTo>
                <a:lnTo>
                  <a:pt x="1237856" y="2540"/>
                </a:lnTo>
                <a:lnTo>
                  <a:pt x="1231519" y="0"/>
                </a:lnTo>
                <a:lnTo>
                  <a:pt x="1225397" y="0"/>
                </a:lnTo>
                <a:lnTo>
                  <a:pt x="1224102" y="12"/>
                </a:lnTo>
                <a:lnTo>
                  <a:pt x="1213929" y="3822"/>
                </a:lnTo>
                <a:lnTo>
                  <a:pt x="1205217" y="8902"/>
                </a:lnTo>
                <a:lnTo>
                  <a:pt x="1198435" y="16522"/>
                </a:lnTo>
                <a:lnTo>
                  <a:pt x="1194066" y="25412"/>
                </a:lnTo>
                <a:lnTo>
                  <a:pt x="1194066" y="26682"/>
                </a:lnTo>
                <a:lnTo>
                  <a:pt x="1195374" y="29222"/>
                </a:lnTo>
                <a:lnTo>
                  <a:pt x="1196670" y="30492"/>
                </a:lnTo>
                <a:lnTo>
                  <a:pt x="1196670" y="34074"/>
                </a:lnTo>
                <a:lnTo>
                  <a:pt x="1190167" y="33020"/>
                </a:lnTo>
                <a:lnTo>
                  <a:pt x="1190320" y="33426"/>
                </a:lnTo>
                <a:lnTo>
                  <a:pt x="1187564" y="33032"/>
                </a:lnTo>
                <a:lnTo>
                  <a:pt x="1190167" y="39382"/>
                </a:lnTo>
                <a:lnTo>
                  <a:pt x="1191463" y="44462"/>
                </a:lnTo>
                <a:lnTo>
                  <a:pt x="1191463" y="48272"/>
                </a:lnTo>
                <a:lnTo>
                  <a:pt x="1195374" y="52082"/>
                </a:lnTo>
                <a:lnTo>
                  <a:pt x="1195374" y="55892"/>
                </a:lnTo>
                <a:lnTo>
                  <a:pt x="1198727" y="63512"/>
                </a:lnTo>
                <a:lnTo>
                  <a:pt x="1199019" y="63868"/>
                </a:lnTo>
                <a:lnTo>
                  <a:pt x="1199299" y="64770"/>
                </a:lnTo>
                <a:lnTo>
                  <a:pt x="1202524" y="67894"/>
                </a:lnTo>
                <a:lnTo>
                  <a:pt x="1204252" y="69862"/>
                </a:lnTo>
                <a:lnTo>
                  <a:pt x="1211211" y="73672"/>
                </a:lnTo>
                <a:lnTo>
                  <a:pt x="1218895" y="77482"/>
                </a:lnTo>
                <a:lnTo>
                  <a:pt x="1238377" y="81292"/>
                </a:lnTo>
                <a:lnTo>
                  <a:pt x="1245019" y="83832"/>
                </a:lnTo>
                <a:lnTo>
                  <a:pt x="1247521" y="84328"/>
                </a:lnTo>
                <a:lnTo>
                  <a:pt x="1259332" y="88900"/>
                </a:lnTo>
                <a:lnTo>
                  <a:pt x="1263167" y="89662"/>
                </a:lnTo>
                <a:lnTo>
                  <a:pt x="1264539" y="90182"/>
                </a:lnTo>
                <a:lnTo>
                  <a:pt x="1267244" y="91452"/>
                </a:lnTo>
                <a:lnTo>
                  <a:pt x="1269847" y="90182"/>
                </a:lnTo>
                <a:lnTo>
                  <a:pt x="1272451" y="90182"/>
                </a:lnTo>
                <a:lnTo>
                  <a:pt x="1278953" y="92722"/>
                </a:lnTo>
                <a:lnTo>
                  <a:pt x="1284160" y="95262"/>
                </a:lnTo>
                <a:lnTo>
                  <a:pt x="1290662" y="97802"/>
                </a:lnTo>
                <a:lnTo>
                  <a:pt x="1325905" y="113042"/>
                </a:lnTo>
                <a:lnTo>
                  <a:pt x="1335722" y="116852"/>
                </a:lnTo>
                <a:lnTo>
                  <a:pt x="1355280" y="121932"/>
                </a:lnTo>
                <a:lnTo>
                  <a:pt x="1365034" y="125742"/>
                </a:lnTo>
                <a:lnTo>
                  <a:pt x="1405585" y="140982"/>
                </a:lnTo>
                <a:lnTo>
                  <a:pt x="1423466" y="148602"/>
                </a:lnTo>
                <a:lnTo>
                  <a:pt x="1431569" y="151142"/>
                </a:lnTo>
                <a:lnTo>
                  <a:pt x="1439392" y="152412"/>
                </a:lnTo>
                <a:lnTo>
                  <a:pt x="1438109" y="153670"/>
                </a:lnTo>
                <a:lnTo>
                  <a:pt x="1438109" y="154940"/>
                </a:lnTo>
                <a:lnTo>
                  <a:pt x="1430350" y="154940"/>
                </a:lnTo>
                <a:lnTo>
                  <a:pt x="1415783" y="153682"/>
                </a:lnTo>
                <a:lnTo>
                  <a:pt x="1408188" y="152412"/>
                </a:lnTo>
                <a:lnTo>
                  <a:pt x="1390548" y="151142"/>
                </a:lnTo>
                <a:lnTo>
                  <a:pt x="1372908" y="148602"/>
                </a:lnTo>
                <a:lnTo>
                  <a:pt x="1337716" y="146062"/>
                </a:lnTo>
                <a:lnTo>
                  <a:pt x="1254125" y="140982"/>
                </a:lnTo>
                <a:lnTo>
                  <a:pt x="1199388" y="135902"/>
                </a:lnTo>
                <a:lnTo>
                  <a:pt x="1174838" y="134569"/>
                </a:lnTo>
                <a:lnTo>
                  <a:pt x="1152220" y="132080"/>
                </a:lnTo>
                <a:lnTo>
                  <a:pt x="1110945" y="130035"/>
                </a:lnTo>
                <a:lnTo>
                  <a:pt x="1106690" y="129552"/>
                </a:lnTo>
                <a:lnTo>
                  <a:pt x="1025766" y="125742"/>
                </a:lnTo>
                <a:lnTo>
                  <a:pt x="1024712" y="125742"/>
                </a:lnTo>
                <a:lnTo>
                  <a:pt x="1024458" y="125730"/>
                </a:lnTo>
                <a:lnTo>
                  <a:pt x="1014463" y="125730"/>
                </a:lnTo>
                <a:lnTo>
                  <a:pt x="1004227" y="124460"/>
                </a:lnTo>
                <a:lnTo>
                  <a:pt x="964361" y="124460"/>
                </a:lnTo>
                <a:lnTo>
                  <a:pt x="964209" y="124460"/>
                </a:lnTo>
                <a:lnTo>
                  <a:pt x="924191" y="123202"/>
                </a:lnTo>
                <a:lnTo>
                  <a:pt x="924013" y="123202"/>
                </a:lnTo>
                <a:lnTo>
                  <a:pt x="923620" y="123190"/>
                </a:lnTo>
                <a:lnTo>
                  <a:pt x="861326" y="123190"/>
                </a:lnTo>
                <a:lnTo>
                  <a:pt x="842403" y="123202"/>
                </a:lnTo>
                <a:lnTo>
                  <a:pt x="832269" y="124460"/>
                </a:lnTo>
                <a:lnTo>
                  <a:pt x="766064" y="124460"/>
                </a:lnTo>
                <a:lnTo>
                  <a:pt x="765911" y="124472"/>
                </a:lnTo>
                <a:lnTo>
                  <a:pt x="752487" y="124472"/>
                </a:lnTo>
                <a:lnTo>
                  <a:pt x="737349" y="125742"/>
                </a:lnTo>
                <a:lnTo>
                  <a:pt x="722223" y="125742"/>
                </a:lnTo>
                <a:lnTo>
                  <a:pt x="707097" y="127000"/>
                </a:lnTo>
                <a:lnTo>
                  <a:pt x="706031" y="127000"/>
                </a:lnTo>
                <a:lnTo>
                  <a:pt x="690410" y="128270"/>
                </a:lnTo>
                <a:lnTo>
                  <a:pt x="660146" y="129540"/>
                </a:lnTo>
                <a:lnTo>
                  <a:pt x="620547" y="129540"/>
                </a:lnTo>
                <a:lnTo>
                  <a:pt x="619239" y="129552"/>
                </a:lnTo>
                <a:lnTo>
                  <a:pt x="608571" y="130810"/>
                </a:lnTo>
                <a:lnTo>
                  <a:pt x="591185" y="130810"/>
                </a:lnTo>
                <a:lnTo>
                  <a:pt x="589876" y="130822"/>
                </a:lnTo>
                <a:lnTo>
                  <a:pt x="582091" y="133350"/>
                </a:lnTo>
                <a:lnTo>
                  <a:pt x="532447" y="133350"/>
                </a:lnTo>
                <a:lnTo>
                  <a:pt x="532269" y="133362"/>
                </a:lnTo>
                <a:lnTo>
                  <a:pt x="531152" y="133362"/>
                </a:lnTo>
                <a:lnTo>
                  <a:pt x="428053" y="140982"/>
                </a:lnTo>
                <a:lnTo>
                  <a:pt x="362813" y="144792"/>
                </a:lnTo>
                <a:lnTo>
                  <a:pt x="302768" y="149872"/>
                </a:lnTo>
                <a:lnTo>
                  <a:pt x="301967" y="150012"/>
                </a:lnTo>
                <a:lnTo>
                  <a:pt x="273570" y="152400"/>
                </a:lnTo>
                <a:lnTo>
                  <a:pt x="259461" y="154825"/>
                </a:lnTo>
                <a:lnTo>
                  <a:pt x="242735" y="156222"/>
                </a:lnTo>
                <a:lnTo>
                  <a:pt x="186956" y="163842"/>
                </a:lnTo>
                <a:lnTo>
                  <a:pt x="168351" y="165112"/>
                </a:lnTo>
                <a:lnTo>
                  <a:pt x="150939" y="167652"/>
                </a:lnTo>
                <a:lnTo>
                  <a:pt x="133769" y="168922"/>
                </a:lnTo>
                <a:lnTo>
                  <a:pt x="116598" y="171462"/>
                </a:lnTo>
                <a:lnTo>
                  <a:pt x="99187" y="172732"/>
                </a:lnTo>
                <a:lnTo>
                  <a:pt x="19570" y="187972"/>
                </a:lnTo>
                <a:lnTo>
                  <a:pt x="11811" y="189230"/>
                </a:lnTo>
                <a:lnTo>
                  <a:pt x="5219" y="189230"/>
                </a:lnTo>
                <a:lnTo>
                  <a:pt x="5067" y="190334"/>
                </a:lnTo>
                <a:lnTo>
                  <a:pt x="3911" y="190512"/>
                </a:lnTo>
                <a:lnTo>
                  <a:pt x="2616" y="199402"/>
                </a:lnTo>
                <a:lnTo>
                  <a:pt x="1308" y="207022"/>
                </a:lnTo>
                <a:lnTo>
                  <a:pt x="0" y="215912"/>
                </a:lnTo>
                <a:lnTo>
                  <a:pt x="5219" y="231152"/>
                </a:lnTo>
                <a:lnTo>
                  <a:pt x="10439" y="240042"/>
                </a:lnTo>
                <a:lnTo>
                  <a:pt x="16967" y="242582"/>
                </a:lnTo>
                <a:lnTo>
                  <a:pt x="24041" y="245122"/>
                </a:lnTo>
                <a:lnTo>
                  <a:pt x="25412" y="245122"/>
                </a:lnTo>
                <a:lnTo>
                  <a:pt x="32791" y="246380"/>
                </a:lnTo>
                <a:lnTo>
                  <a:pt x="40474" y="246380"/>
                </a:lnTo>
                <a:lnTo>
                  <a:pt x="48285" y="245110"/>
                </a:lnTo>
                <a:lnTo>
                  <a:pt x="91351" y="240030"/>
                </a:lnTo>
                <a:lnTo>
                  <a:pt x="105257" y="238760"/>
                </a:lnTo>
                <a:lnTo>
                  <a:pt x="133565" y="234950"/>
                </a:lnTo>
                <a:lnTo>
                  <a:pt x="147472" y="233680"/>
                </a:lnTo>
                <a:lnTo>
                  <a:pt x="207708" y="227330"/>
                </a:lnTo>
                <a:lnTo>
                  <a:pt x="232092" y="223520"/>
                </a:lnTo>
                <a:lnTo>
                  <a:pt x="244043" y="222250"/>
                </a:lnTo>
                <a:lnTo>
                  <a:pt x="253834" y="220980"/>
                </a:lnTo>
                <a:lnTo>
                  <a:pt x="273202" y="219722"/>
                </a:lnTo>
                <a:lnTo>
                  <a:pt x="281889" y="219722"/>
                </a:lnTo>
                <a:lnTo>
                  <a:pt x="283197" y="219710"/>
                </a:lnTo>
                <a:lnTo>
                  <a:pt x="333108" y="212090"/>
                </a:lnTo>
                <a:lnTo>
                  <a:pt x="349758" y="210820"/>
                </a:lnTo>
                <a:lnTo>
                  <a:pt x="366598" y="208280"/>
                </a:lnTo>
                <a:lnTo>
                  <a:pt x="390029" y="206451"/>
                </a:lnTo>
                <a:lnTo>
                  <a:pt x="416306" y="204482"/>
                </a:lnTo>
                <a:lnTo>
                  <a:pt x="417410" y="204304"/>
                </a:lnTo>
                <a:lnTo>
                  <a:pt x="496341" y="198120"/>
                </a:lnTo>
                <a:lnTo>
                  <a:pt x="529818" y="196862"/>
                </a:lnTo>
                <a:lnTo>
                  <a:pt x="548119" y="196862"/>
                </a:lnTo>
                <a:lnTo>
                  <a:pt x="549414" y="196850"/>
                </a:lnTo>
                <a:lnTo>
                  <a:pt x="589775" y="191782"/>
                </a:lnTo>
                <a:lnTo>
                  <a:pt x="596607" y="191782"/>
                </a:lnTo>
                <a:lnTo>
                  <a:pt x="613168" y="193052"/>
                </a:lnTo>
                <a:lnTo>
                  <a:pt x="621195" y="194322"/>
                </a:lnTo>
                <a:lnTo>
                  <a:pt x="621919" y="194221"/>
                </a:lnTo>
                <a:lnTo>
                  <a:pt x="622503" y="194310"/>
                </a:lnTo>
                <a:lnTo>
                  <a:pt x="632066" y="193040"/>
                </a:lnTo>
                <a:lnTo>
                  <a:pt x="650024" y="191782"/>
                </a:lnTo>
                <a:lnTo>
                  <a:pt x="700811" y="191782"/>
                </a:lnTo>
                <a:lnTo>
                  <a:pt x="701484" y="191706"/>
                </a:lnTo>
                <a:lnTo>
                  <a:pt x="702106" y="191770"/>
                </a:lnTo>
                <a:lnTo>
                  <a:pt x="712660" y="190500"/>
                </a:lnTo>
                <a:lnTo>
                  <a:pt x="722833" y="189230"/>
                </a:lnTo>
                <a:lnTo>
                  <a:pt x="742569" y="187960"/>
                </a:lnTo>
                <a:lnTo>
                  <a:pt x="752995" y="186702"/>
                </a:lnTo>
                <a:lnTo>
                  <a:pt x="771182" y="186702"/>
                </a:lnTo>
                <a:lnTo>
                  <a:pt x="771359" y="186690"/>
                </a:lnTo>
                <a:lnTo>
                  <a:pt x="783031" y="186690"/>
                </a:lnTo>
                <a:lnTo>
                  <a:pt x="790206" y="185432"/>
                </a:lnTo>
                <a:lnTo>
                  <a:pt x="797217" y="185432"/>
                </a:lnTo>
                <a:lnTo>
                  <a:pt x="804659" y="184162"/>
                </a:lnTo>
                <a:lnTo>
                  <a:pt x="838161" y="184162"/>
                </a:lnTo>
                <a:lnTo>
                  <a:pt x="846975" y="185432"/>
                </a:lnTo>
                <a:lnTo>
                  <a:pt x="866546" y="185432"/>
                </a:lnTo>
                <a:lnTo>
                  <a:pt x="905700" y="186702"/>
                </a:lnTo>
                <a:lnTo>
                  <a:pt x="925283" y="187972"/>
                </a:lnTo>
                <a:lnTo>
                  <a:pt x="942314" y="187972"/>
                </a:lnTo>
                <a:lnTo>
                  <a:pt x="950074" y="189230"/>
                </a:lnTo>
                <a:lnTo>
                  <a:pt x="956513" y="189230"/>
                </a:lnTo>
                <a:lnTo>
                  <a:pt x="966012" y="189242"/>
                </a:lnTo>
                <a:lnTo>
                  <a:pt x="974217" y="190500"/>
                </a:lnTo>
                <a:lnTo>
                  <a:pt x="980973" y="190500"/>
                </a:lnTo>
                <a:lnTo>
                  <a:pt x="989215" y="191782"/>
                </a:lnTo>
                <a:lnTo>
                  <a:pt x="1108062" y="191782"/>
                </a:lnTo>
                <a:lnTo>
                  <a:pt x="1115796" y="193040"/>
                </a:lnTo>
                <a:lnTo>
                  <a:pt x="1120927" y="193040"/>
                </a:lnTo>
                <a:lnTo>
                  <a:pt x="1128915" y="194322"/>
                </a:lnTo>
                <a:lnTo>
                  <a:pt x="1147140" y="196862"/>
                </a:lnTo>
                <a:lnTo>
                  <a:pt x="1156398" y="196862"/>
                </a:lnTo>
                <a:lnTo>
                  <a:pt x="1165453" y="198132"/>
                </a:lnTo>
                <a:lnTo>
                  <a:pt x="1198791" y="198132"/>
                </a:lnTo>
                <a:lnTo>
                  <a:pt x="1209789" y="199402"/>
                </a:lnTo>
                <a:lnTo>
                  <a:pt x="1265555" y="203212"/>
                </a:lnTo>
                <a:lnTo>
                  <a:pt x="1284160" y="205752"/>
                </a:lnTo>
                <a:lnTo>
                  <a:pt x="1285595" y="205752"/>
                </a:lnTo>
                <a:lnTo>
                  <a:pt x="1333474" y="210527"/>
                </a:lnTo>
                <a:lnTo>
                  <a:pt x="1335011" y="210832"/>
                </a:lnTo>
                <a:lnTo>
                  <a:pt x="1374254" y="215912"/>
                </a:lnTo>
                <a:lnTo>
                  <a:pt x="1385011" y="217182"/>
                </a:lnTo>
                <a:lnTo>
                  <a:pt x="1386433" y="217182"/>
                </a:lnTo>
                <a:lnTo>
                  <a:pt x="1418361" y="220954"/>
                </a:lnTo>
                <a:lnTo>
                  <a:pt x="1418590" y="220992"/>
                </a:lnTo>
                <a:lnTo>
                  <a:pt x="1438948" y="223532"/>
                </a:lnTo>
                <a:lnTo>
                  <a:pt x="1447126" y="224828"/>
                </a:lnTo>
                <a:lnTo>
                  <a:pt x="1460334" y="227330"/>
                </a:lnTo>
                <a:lnTo>
                  <a:pt x="1473492" y="228993"/>
                </a:lnTo>
                <a:lnTo>
                  <a:pt x="1479118" y="229882"/>
                </a:lnTo>
                <a:lnTo>
                  <a:pt x="1499476" y="233692"/>
                </a:lnTo>
                <a:lnTo>
                  <a:pt x="1500797" y="233692"/>
                </a:lnTo>
                <a:lnTo>
                  <a:pt x="1507274" y="236855"/>
                </a:lnTo>
                <a:lnTo>
                  <a:pt x="1507274" y="242582"/>
                </a:lnTo>
                <a:lnTo>
                  <a:pt x="1505978" y="248920"/>
                </a:lnTo>
                <a:lnTo>
                  <a:pt x="1503375" y="250202"/>
                </a:lnTo>
                <a:lnTo>
                  <a:pt x="1493202" y="257822"/>
                </a:lnTo>
                <a:lnTo>
                  <a:pt x="1482547" y="265442"/>
                </a:lnTo>
                <a:lnTo>
                  <a:pt x="1471866" y="271792"/>
                </a:lnTo>
                <a:lnTo>
                  <a:pt x="1461630" y="278142"/>
                </a:lnTo>
                <a:lnTo>
                  <a:pt x="1450682" y="285762"/>
                </a:lnTo>
                <a:lnTo>
                  <a:pt x="1428242" y="301002"/>
                </a:lnTo>
                <a:lnTo>
                  <a:pt x="1417294" y="308622"/>
                </a:lnTo>
                <a:lnTo>
                  <a:pt x="1396365" y="322592"/>
                </a:lnTo>
                <a:lnTo>
                  <a:pt x="1391234" y="325628"/>
                </a:lnTo>
                <a:lnTo>
                  <a:pt x="1386916" y="327660"/>
                </a:lnTo>
                <a:lnTo>
                  <a:pt x="1370507" y="337350"/>
                </a:lnTo>
                <a:lnTo>
                  <a:pt x="1364081" y="340372"/>
                </a:lnTo>
                <a:lnTo>
                  <a:pt x="1335862" y="356882"/>
                </a:lnTo>
                <a:lnTo>
                  <a:pt x="1328191" y="372122"/>
                </a:lnTo>
                <a:lnTo>
                  <a:pt x="1326883" y="389902"/>
                </a:lnTo>
                <a:lnTo>
                  <a:pt x="1328508" y="408952"/>
                </a:lnTo>
                <a:lnTo>
                  <a:pt x="1328508" y="414032"/>
                </a:lnTo>
                <a:lnTo>
                  <a:pt x="1327200" y="420382"/>
                </a:lnTo>
                <a:lnTo>
                  <a:pt x="1329804" y="424192"/>
                </a:lnTo>
                <a:lnTo>
                  <a:pt x="1333665" y="430542"/>
                </a:lnTo>
                <a:lnTo>
                  <a:pt x="1339126" y="435622"/>
                </a:lnTo>
                <a:lnTo>
                  <a:pt x="1340370" y="436346"/>
                </a:lnTo>
                <a:lnTo>
                  <a:pt x="1340954" y="436880"/>
                </a:lnTo>
                <a:lnTo>
                  <a:pt x="1347304" y="440690"/>
                </a:lnTo>
                <a:lnTo>
                  <a:pt x="1351864" y="441490"/>
                </a:lnTo>
                <a:lnTo>
                  <a:pt x="1353324" y="441972"/>
                </a:lnTo>
                <a:lnTo>
                  <a:pt x="1358531" y="443242"/>
                </a:lnTo>
                <a:lnTo>
                  <a:pt x="1365034" y="444512"/>
                </a:lnTo>
                <a:lnTo>
                  <a:pt x="1368958" y="442607"/>
                </a:lnTo>
                <a:lnTo>
                  <a:pt x="1376857" y="440690"/>
                </a:lnTo>
                <a:lnTo>
                  <a:pt x="1384655" y="433070"/>
                </a:lnTo>
                <a:lnTo>
                  <a:pt x="1395234" y="424180"/>
                </a:lnTo>
                <a:lnTo>
                  <a:pt x="1399844" y="419100"/>
                </a:lnTo>
                <a:lnTo>
                  <a:pt x="1402880" y="412750"/>
                </a:lnTo>
                <a:lnTo>
                  <a:pt x="1407414" y="401320"/>
                </a:lnTo>
                <a:lnTo>
                  <a:pt x="1414348" y="392430"/>
                </a:lnTo>
                <a:lnTo>
                  <a:pt x="1448777" y="367030"/>
                </a:lnTo>
                <a:lnTo>
                  <a:pt x="1466837" y="356870"/>
                </a:lnTo>
                <a:lnTo>
                  <a:pt x="1479384" y="347980"/>
                </a:lnTo>
                <a:lnTo>
                  <a:pt x="1503946" y="330200"/>
                </a:lnTo>
                <a:lnTo>
                  <a:pt x="1516494" y="322580"/>
                </a:lnTo>
                <a:lnTo>
                  <a:pt x="1525066" y="316230"/>
                </a:lnTo>
                <a:lnTo>
                  <a:pt x="1531658" y="311721"/>
                </a:lnTo>
                <a:lnTo>
                  <a:pt x="1532610" y="311162"/>
                </a:lnTo>
                <a:lnTo>
                  <a:pt x="1533906" y="310184"/>
                </a:lnTo>
                <a:lnTo>
                  <a:pt x="1541780" y="304800"/>
                </a:lnTo>
                <a:lnTo>
                  <a:pt x="1550428" y="298450"/>
                </a:lnTo>
                <a:lnTo>
                  <a:pt x="1560004" y="292100"/>
                </a:lnTo>
                <a:lnTo>
                  <a:pt x="1595069" y="267970"/>
                </a:lnTo>
                <a:lnTo>
                  <a:pt x="1606740" y="265442"/>
                </a:lnTo>
                <a:lnTo>
                  <a:pt x="1611655" y="263448"/>
                </a:lnTo>
                <a:lnTo>
                  <a:pt x="1614385" y="262890"/>
                </a:lnTo>
                <a:lnTo>
                  <a:pt x="1616913" y="261658"/>
                </a:lnTo>
                <a:lnTo>
                  <a:pt x="1620888" y="259080"/>
                </a:lnTo>
                <a:lnTo>
                  <a:pt x="1626095" y="256540"/>
                </a:lnTo>
                <a:lnTo>
                  <a:pt x="1627403" y="255270"/>
                </a:lnTo>
                <a:lnTo>
                  <a:pt x="1630006" y="254000"/>
                </a:lnTo>
                <a:lnTo>
                  <a:pt x="1636509" y="248920"/>
                </a:lnTo>
                <a:lnTo>
                  <a:pt x="1643011" y="245110"/>
                </a:lnTo>
                <a:lnTo>
                  <a:pt x="1648320" y="240030"/>
                </a:lnTo>
                <a:lnTo>
                  <a:pt x="1650923" y="237490"/>
                </a:lnTo>
                <a:lnTo>
                  <a:pt x="1645615" y="228600"/>
                </a:lnTo>
                <a:lnTo>
                  <a:pt x="1653400" y="229552"/>
                </a:lnTo>
                <a:lnTo>
                  <a:pt x="1654822" y="229882"/>
                </a:lnTo>
                <a:lnTo>
                  <a:pt x="1654975" y="229743"/>
                </a:lnTo>
                <a:lnTo>
                  <a:pt x="1656130" y="229870"/>
                </a:lnTo>
                <a:lnTo>
                  <a:pt x="1657426" y="228600"/>
                </a:lnTo>
                <a:lnTo>
                  <a:pt x="1657426" y="220980"/>
                </a:lnTo>
                <a:lnTo>
                  <a:pt x="1654822" y="213360"/>
                </a:lnTo>
                <a:lnTo>
                  <a:pt x="1657426" y="208280"/>
                </a:lnTo>
                <a:lnTo>
                  <a:pt x="1661642" y="199390"/>
                </a:lnTo>
                <a:lnTo>
                  <a:pt x="1662798" y="190500"/>
                </a:lnTo>
                <a:close/>
              </a:path>
            </a:pathLst>
          </a:custGeom>
          <a:solidFill>
            <a:srgbClr val="0057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228" y="2017401"/>
            <a:ext cx="2884920" cy="58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3876" y="3558540"/>
            <a:ext cx="1677924" cy="6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>
            <p:ph type="title"/>
          </p:nvPr>
        </p:nvSpPr>
        <p:spPr>
          <a:xfrm>
            <a:off x="443230" y="328041"/>
            <a:ext cx="776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Các công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cụ lập </a:t>
            </a:r>
            <a:r>
              <a:rPr lang="vi"/>
              <a:t>trình Python</a:t>
            </a:r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8721598" y="4675842"/>
            <a:ext cx="139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957707" y="1074331"/>
            <a:ext cx="6584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Một số nền tảng soạn thảo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mã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nguồn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trực tuyến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4964049" y="2059749"/>
            <a:ext cx="33090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25">
            <a:spAutoFit/>
          </a:bodyPr>
          <a:lstStyle/>
          <a:p>
            <a:pPr indent="-254000" lvl="0" marL="254000" marR="0" rtl="0" algn="l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>
                <a:latin typeface="Helvetica Neue"/>
                <a:ea typeface="Helvetica Neue"/>
                <a:cs typeface="Helvetica Neue"/>
                <a:sym typeface="Helvetica Neue"/>
              </a:rPr>
              <a:t>Đăng nhập tài khoản </a:t>
            </a:r>
            <a:r>
              <a:rPr b="1" lang="vi" sz="1700">
                <a:latin typeface="Arial"/>
                <a:ea typeface="Arial"/>
                <a:cs typeface="Arial"/>
                <a:sym typeface="Arial"/>
              </a:rPr>
              <a:t>Google </a:t>
            </a:r>
            <a:r>
              <a:rPr lang="vi" sz="1700">
                <a:latin typeface="Helvetica Neue"/>
                <a:ea typeface="Helvetica Neue"/>
                <a:cs typeface="Helvetica Neue"/>
                <a:sym typeface="Helvetica Neue"/>
              </a:rPr>
              <a:t>và sử dụng miễn phí trên trình duyệt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4974717" y="3652939"/>
            <a:ext cx="3287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-241300" lvl="0" marL="24130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>
                <a:latin typeface="Helvetica Neue"/>
                <a:ea typeface="Helvetica Neue"/>
                <a:cs typeface="Helvetica Neue"/>
                <a:sym typeface="Helvetica Neue"/>
              </a:rPr>
              <a:t>Đăng nhập tài khoản </a:t>
            </a:r>
            <a:r>
              <a:rPr b="1" lang="vi" sz="1700">
                <a:latin typeface="Arial"/>
                <a:ea typeface="Arial"/>
                <a:cs typeface="Arial"/>
                <a:sym typeface="Arial"/>
              </a:rPr>
              <a:t>Kaggle </a:t>
            </a:r>
            <a:r>
              <a:rPr lang="vi" sz="1700">
                <a:latin typeface="Helvetica Neue"/>
                <a:ea typeface="Helvetica Neue"/>
                <a:cs typeface="Helvetica Neue"/>
                <a:sym typeface="Helvetica Neue"/>
              </a:rPr>
              <a:t>và sử dụng miễn phí trên trình duyệt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443230" y="328041"/>
            <a:ext cx="776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Khởi tạo </a:t>
            </a:r>
            <a:r>
              <a:rPr lang="vi"/>
              <a:t>project Python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Google Colab</a:t>
            </a:r>
            <a:endParaRPr/>
          </a:p>
        </p:txBody>
      </p:sp>
      <p:sp>
        <p:nvSpPr>
          <p:cNvPr id="312" name="Google Shape;312;p38"/>
          <p:cNvSpPr txBox="1"/>
          <p:nvPr/>
        </p:nvSpPr>
        <p:spPr>
          <a:xfrm>
            <a:off x="443221" y="1268096"/>
            <a:ext cx="69369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023"/>
              </a:buClr>
              <a:buSzPts val="1700"/>
              <a:buFont typeface="Helvetica Neue"/>
              <a:buChar char="•"/>
            </a:pPr>
            <a:r>
              <a:rPr b="1" lang="vi" sz="1700">
                <a:solidFill>
                  <a:srgbClr val="1F2023"/>
                </a:solidFill>
                <a:latin typeface="Calibri"/>
                <a:ea typeface="Calibri"/>
                <a:cs typeface="Calibri"/>
                <a:sym typeface="Calibri"/>
              </a:rPr>
              <a:t>Yêu cầu: </a:t>
            </a:r>
            <a:r>
              <a:rPr lang="vi" sz="1700">
                <a:solidFill>
                  <a:srgbClr val="1F2023"/>
                </a:solidFill>
                <a:latin typeface="Calibri"/>
                <a:ea typeface="Calibri"/>
                <a:cs typeface="Calibri"/>
                <a:sym typeface="Calibri"/>
              </a:rPr>
              <a:t>truy cập </a:t>
            </a:r>
            <a:r>
              <a:rPr lang="vi" sz="1700" u="sng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Colab</a:t>
            </a:r>
            <a:r>
              <a:rPr lang="vi" sz="1700">
                <a:solidFill>
                  <a:srgbClr val="80008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vi" sz="1700">
                <a:solidFill>
                  <a:srgbClr val="1F2023"/>
                </a:solidFill>
                <a:latin typeface="Calibri"/>
                <a:ea typeface="Calibri"/>
                <a:cs typeface="Calibri"/>
                <a:sym typeface="Calibri"/>
              </a:rPr>
              <a:t>website và đăng nhập tài khoản </a:t>
            </a:r>
            <a:r>
              <a:rPr b="1" lang="vi" sz="1700">
                <a:solidFill>
                  <a:srgbClr val="1F2023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vi" sz="1700">
                <a:solidFill>
                  <a:srgbClr val="1F2023"/>
                </a:solidFill>
                <a:latin typeface="Calibri"/>
                <a:ea typeface="Calibri"/>
                <a:cs typeface="Calibri"/>
                <a:sym typeface="Calibri"/>
              </a:rPr>
              <a:t>cá nhân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2023"/>
              </a:buClr>
              <a:buSzPts val="1700"/>
              <a:buFont typeface="Helvetica Neue"/>
              <a:buChar char="•"/>
            </a:pPr>
            <a:r>
              <a:rPr b="1" lang="vi" sz="1700">
                <a:solidFill>
                  <a:srgbClr val="1F2023"/>
                </a:solidFill>
                <a:latin typeface="Calibri"/>
                <a:ea typeface="Calibri"/>
                <a:cs typeface="Calibri"/>
                <a:sym typeface="Calibri"/>
              </a:rPr>
              <a:t>Tạo notebook mới: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p38"/>
          <p:cNvGrpSpPr/>
          <p:nvPr/>
        </p:nvGrpSpPr>
        <p:grpSpPr>
          <a:xfrm>
            <a:off x="2243328" y="1857755"/>
            <a:ext cx="4657344" cy="2893314"/>
            <a:chOff x="4486655" y="3715511"/>
            <a:chExt cx="9314688" cy="5786628"/>
          </a:xfrm>
        </p:grpSpPr>
        <p:pic>
          <p:nvPicPr>
            <p:cNvPr id="314" name="Google Shape;314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86655" y="3715511"/>
              <a:ext cx="9314688" cy="57866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38"/>
            <p:cNvSpPr/>
            <p:nvPr/>
          </p:nvSpPr>
          <p:spPr>
            <a:xfrm>
              <a:off x="4487417" y="8878061"/>
              <a:ext cx="1609725" cy="483234"/>
            </a:xfrm>
            <a:custGeom>
              <a:rect b="b" l="l" r="r" t="t"/>
              <a:pathLst>
                <a:path extrusionOk="0" h="483234" w="1609725">
                  <a:moveTo>
                    <a:pt x="0" y="483108"/>
                  </a:moveTo>
                  <a:lnTo>
                    <a:pt x="1609343" y="483108"/>
                  </a:lnTo>
                  <a:lnTo>
                    <a:pt x="1609343" y="0"/>
                  </a:lnTo>
                  <a:lnTo>
                    <a:pt x="0" y="0"/>
                  </a:lnTo>
                  <a:lnTo>
                    <a:pt x="0" y="483108"/>
                  </a:lnTo>
                  <a:close/>
                </a:path>
              </a:pathLst>
            </a:custGeom>
            <a:noFill/>
            <a:ln cap="flat" cmpd="sng" w="28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16" name="Google Shape;316;p38"/>
          <p:cNvSpPr txBox="1"/>
          <p:nvPr/>
        </p:nvSpPr>
        <p:spPr>
          <a:xfrm>
            <a:off x="488950" y="3809111"/>
            <a:ext cx="17838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Tạo notebook mới tại đây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1410081" y="4057269"/>
            <a:ext cx="1219200" cy="382270"/>
          </a:xfrm>
          <a:custGeom>
            <a:rect b="b" l="l" r="r" t="t"/>
            <a:pathLst>
              <a:path extrusionOk="0" h="764540" w="2438400">
                <a:moveTo>
                  <a:pt x="0" y="0"/>
                </a:moveTo>
                <a:lnTo>
                  <a:pt x="2438400" y="764158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8" name="Google Shape;318;p38"/>
          <p:cNvSpPr txBox="1"/>
          <p:nvPr/>
        </p:nvSpPr>
        <p:spPr>
          <a:xfrm>
            <a:off x="8721598" y="4675842"/>
            <a:ext cx="139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443230" y="328041"/>
            <a:ext cx="776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Khởi tạo </a:t>
            </a:r>
            <a:r>
              <a:rPr lang="vi"/>
              <a:t>project Python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Google Colab</a:t>
            </a:r>
            <a:endParaRPr/>
          </a:p>
        </p:txBody>
      </p:sp>
      <p:pic>
        <p:nvPicPr>
          <p:cNvPr id="324" name="Google Shape;3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797" y="1528170"/>
            <a:ext cx="7271766" cy="308497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/>
        </p:nvSpPr>
        <p:spPr>
          <a:xfrm>
            <a:off x="443222" y="1264021"/>
            <a:ext cx="4307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023"/>
              </a:buClr>
              <a:buSzPts val="1700"/>
              <a:buFont typeface="Helvetica Neue"/>
              <a:buChar char="•"/>
            </a:pPr>
            <a:r>
              <a:rPr lang="vi" sz="1700">
                <a:solidFill>
                  <a:srgbClr val="1F2023"/>
                </a:solidFill>
                <a:latin typeface="Calibri"/>
                <a:ea typeface="Calibri"/>
                <a:cs typeface="Calibri"/>
                <a:sym typeface="Calibri"/>
              </a:rPr>
              <a:t>Giao diện chính của notebook trên Google Colab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4213289" y="3213227"/>
            <a:ext cx="906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5396103" y="2080641"/>
            <a:ext cx="980122" cy="165417"/>
          </a:xfrm>
          <a:custGeom>
            <a:rect b="b" l="l" r="r" t="t"/>
            <a:pathLst>
              <a:path extrusionOk="0" h="330835" w="1960245">
                <a:moveTo>
                  <a:pt x="0" y="330708"/>
                </a:moveTo>
                <a:lnTo>
                  <a:pt x="1959863" y="330708"/>
                </a:lnTo>
                <a:lnTo>
                  <a:pt x="1959863" y="0"/>
                </a:lnTo>
                <a:lnTo>
                  <a:pt x="0" y="0"/>
                </a:lnTo>
                <a:lnTo>
                  <a:pt x="0" y="330708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28" name="Google Shape;328;p39"/>
          <p:cNvSpPr txBox="1"/>
          <p:nvPr/>
        </p:nvSpPr>
        <p:spPr>
          <a:xfrm>
            <a:off x="511505" y="2953575"/>
            <a:ext cx="2037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Nhập lệnh Python tại cell này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9"/>
          <p:cNvSpPr/>
          <p:nvPr/>
        </p:nvSpPr>
        <p:spPr>
          <a:xfrm>
            <a:off x="1269111" y="1996821"/>
            <a:ext cx="2399665" cy="950913"/>
          </a:xfrm>
          <a:custGeom>
            <a:rect b="b" l="l" r="r" t="t"/>
            <a:pathLst>
              <a:path extrusionOk="0" h="1901825" w="4799330">
                <a:moveTo>
                  <a:pt x="544067" y="1901444"/>
                </a:moveTo>
                <a:lnTo>
                  <a:pt x="2400427" y="617220"/>
                </a:lnTo>
              </a:path>
              <a:path extrusionOk="0" h="1901825" w="4799330">
                <a:moveTo>
                  <a:pt x="0" y="617220"/>
                </a:moveTo>
                <a:lnTo>
                  <a:pt x="4799076" y="617220"/>
                </a:lnTo>
                <a:lnTo>
                  <a:pt x="4799076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30" name="Google Shape;330;p39"/>
          <p:cNvSpPr txBox="1"/>
          <p:nvPr/>
        </p:nvSpPr>
        <p:spPr>
          <a:xfrm>
            <a:off x="5855080" y="3443351"/>
            <a:ext cx="2342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Nhấn để chọn runtime processor: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CPU/GPU/TPU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5886069" y="2245995"/>
            <a:ext cx="1140460" cy="1191260"/>
          </a:xfrm>
          <a:custGeom>
            <a:rect b="b" l="l" r="r" t="t"/>
            <a:pathLst>
              <a:path extrusionOk="0" h="2382520" w="2280919">
                <a:moveTo>
                  <a:pt x="0" y="0"/>
                </a:moveTo>
                <a:lnTo>
                  <a:pt x="2280792" y="238252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32" name="Google Shape;332;p39"/>
          <p:cNvSpPr txBox="1"/>
          <p:nvPr/>
        </p:nvSpPr>
        <p:spPr>
          <a:xfrm>
            <a:off x="8721598" y="4675842"/>
            <a:ext cx="139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title"/>
          </p:nvPr>
        </p:nvSpPr>
        <p:spPr>
          <a:xfrm>
            <a:off x="443230" y="328041"/>
            <a:ext cx="776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Khởi tạo </a:t>
            </a:r>
            <a:r>
              <a:rPr lang="vi"/>
              <a:t>project Python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Google Colab</a:t>
            </a:r>
            <a:endParaRPr/>
          </a:p>
        </p:txBody>
      </p:sp>
      <p:sp>
        <p:nvSpPr>
          <p:cNvPr id="338" name="Google Shape;338;p40"/>
          <p:cNvSpPr txBox="1"/>
          <p:nvPr/>
        </p:nvSpPr>
        <p:spPr>
          <a:xfrm>
            <a:off x="377722" y="1272121"/>
            <a:ext cx="33138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023"/>
              </a:buClr>
              <a:buSzPts val="1700"/>
              <a:buFont typeface="Helvetica Neue"/>
              <a:buChar char="•"/>
            </a:pPr>
            <a:r>
              <a:rPr lang="vi" sz="1700">
                <a:solidFill>
                  <a:srgbClr val="1F2023"/>
                </a:solidFill>
                <a:latin typeface="Calibri"/>
                <a:ea typeface="Calibri"/>
                <a:cs typeface="Calibri"/>
                <a:sym typeface="Calibri"/>
              </a:rPr>
              <a:t>Sử dụng GPU/TPU trên Google Colab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4213289" y="3213227"/>
            <a:ext cx="906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40"/>
          <p:cNvGrpSpPr/>
          <p:nvPr/>
        </p:nvGrpSpPr>
        <p:grpSpPr>
          <a:xfrm>
            <a:off x="589788" y="1776984"/>
            <a:ext cx="3387090" cy="2816352"/>
            <a:chOff x="1179575" y="3553967"/>
            <a:chExt cx="6774180" cy="5632704"/>
          </a:xfrm>
        </p:grpSpPr>
        <p:pic>
          <p:nvPicPr>
            <p:cNvPr id="341" name="Google Shape;34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9575" y="3553967"/>
              <a:ext cx="6774180" cy="56327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40"/>
            <p:cNvSpPr/>
            <p:nvPr/>
          </p:nvSpPr>
          <p:spPr>
            <a:xfrm>
              <a:off x="2954274" y="5863589"/>
              <a:ext cx="4823459" cy="3195954"/>
            </a:xfrm>
            <a:custGeom>
              <a:rect b="b" l="l" r="r" t="t"/>
              <a:pathLst>
                <a:path extrusionOk="0" h="3195954" w="4823459">
                  <a:moveTo>
                    <a:pt x="0" y="467867"/>
                  </a:moveTo>
                  <a:lnTo>
                    <a:pt x="1235964" y="467867"/>
                  </a:lnTo>
                  <a:lnTo>
                    <a:pt x="1235964" y="0"/>
                  </a:lnTo>
                  <a:lnTo>
                    <a:pt x="0" y="0"/>
                  </a:lnTo>
                  <a:lnTo>
                    <a:pt x="0" y="467867"/>
                  </a:lnTo>
                  <a:close/>
                </a:path>
                <a:path extrusionOk="0" h="3195954" w="4823459">
                  <a:moveTo>
                    <a:pt x="4210811" y="3195827"/>
                  </a:moveTo>
                  <a:lnTo>
                    <a:pt x="4823459" y="3195827"/>
                  </a:lnTo>
                  <a:lnTo>
                    <a:pt x="4823459" y="2796539"/>
                  </a:lnTo>
                  <a:lnTo>
                    <a:pt x="4210811" y="2796539"/>
                  </a:lnTo>
                  <a:lnTo>
                    <a:pt x="4210811" y="3195827"/>
                  </a:lnTo>
                  <a:close/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43" name="Google Shape;343;p40"/>
          <p:cNvGrpSpPr/>
          <p:nvPr/>
        </p:nvGrpSpPr>
        <p:grpSpPr>
          <a:xfrm>
            <a:off x="4325112" y="1589920"/>
            <a:ext cx="4153661" cy="2749670"/>
            <a:chOff x="8650223" y="3179840"/>
            <a:chExt cx="8307323" cy="5499340"/>
          </a:xfrm>
        </p:grpSpPr>
        <p:pic>
          <p:nvPicPr>
            <p:cNvPr id="344" name="Google Shape;344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0223" y="3179840"/>
              <a:ext cx="8307323" cy="5499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40"/>
            <p:cNvSpPr/>
            <p:nvPr/>
          </p:nvSpPr>
          <p:spPr>
            <a:xfrm>
              <a:off x="8971025" y="4223765"/>
              <a:ext cx="1941829" cy="509270"/>
            </a:xfrm>
            <a:custGeom>
              <a:rect b="b" l="l" r="r" t="t"/>
              <a:pathLst>
                <a:path extrusionOk="0" h="509270" w="1941829">
                  <a:moveTo>
                    <a:pt x="0" y="509015"/>
                  </a:moveTo>
                  <a:lnTo>
                    <a:pt x="1941576" y="509015"/>
                  </a:lnTo>
                  <a:lnTo>
                    <a:pt x="1941576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46" name="Google Shape;346;p40"/>
          <p:cNvSpPr txBox="1"/>
          <p:nvPr/>
        </p:nvSpPr>
        <p:spPr>
          <a:xfrm>
            <a:off x="8721598" y="4675842"/>
            <a:ext cx="139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443230" y="328041"/>
            <a:ext cx="77664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Khởi tạo </a:t>
            </a:r>
            <a:r>
              <a:rPr lang="vi"/>
              <a:t>project Python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Google Colab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1"/>
          <p:cNvSpPr txBox="1"/>
          <p:nvPr/>
        </p:nvSpPr>
        <p:spPr>
          <a:xfrm>
            <a:off x="379797" y="1285521"/>
            <a:ext cx="39177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023"/>
              </a:buClr>
              <a:buSzPts val="1700"/>
              <a:buFont typeface="Helvetica Neue"/>
              <a:buChar char="•"/>
            </a:pPr>
            <a:r>
              <a:rPr lang="vi" sz="1700">
                <a:solidFill>
                  <a:srgbClr val="1F2023"/>
                </a:solidFill>
                <a:latin typeface="Calibri"/>
                <a:ea typeface="Calibri"/>
                <a:cs typeface="Calibri"/>
                <a:sym typeface="Calibri"/>
              </a:rPr>
              <a:t>Thực thi lệnh (command) trên Google Colab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4219639" y="3238627"/>
            <a:ext cx="78000" cy="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41"/>
          <p:cNvGrpSpPr/>
          <p:nvPr/>
        </p:nvGrpSpPr>
        <p:grpSpPr>
          <a:xfrm>
            <a:off x="1872233" y="1833390"/>
            <a:ext cx="5435347" cy="2292077"/>
            <a:chOff x="3744467" y="3666780"/>
            <a:chExt cx="10870693" cy="4584155"/>
          </a:xfrm>
        </p:grpSpPr>
        <p:pic>
          <p:nvPicPr>
            <p:cNvPr id="355" name="Google Shape;355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44467" y="3666780"/>
              <a:ext cx="10870693" cy="4584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41"/>
            <p:cNvSpPr/>
            <p:nvPr/>
          </p:nvSpPr>
          <p:spPr>
            <a:xfrm>
              <a:off x="4382261" y="5031485"/>
              <a:ext cx="4963159" cy="2101850"/>
            </a:xfrm>
            <a:custGeom>
              <a:rect b="b" l="l" r="r" t="t"/>
              <a:pathLst>
                <a:path extrusionOk="0" h="2101850" w="4963159">
                  <a:moveTo>
                    <a:pt x="0" y="877824"/>
                  </a:moveTo>
                  <a:lnTo>
                    <a:pt x="2340864" y="877824"/>
                  </a:lnTo>
                  <a:lnTo>
                    <a:pt x="2340864" y="128015"/>
                  </a:lnTo>
                  <a:lnTo>
                    <a:pt x="0" y="128015"/>
                  </a:lnTo>
                  <a:lnTo>
                    <a:pt x="0" y="877824"/>
                  </a:lnTo>
                  <a:close/>
                </a:path>
                <a:path extrusionOk="0" h="2101850" w="4963159">
                  <a:moveTo>
                    <a:pt x="0" y="2101596"/>
                  </a:moveTo>
                  <a:lnTo>
                    <a:pt x="3290316" y="2101596"/>
                  </a:lnTo>
                  <a:lnTo>
                    <a:pt x="3290316" y="1351788"/>
                  </a:lnTo>
                  <a:lnTo>
                    <a:pt x="0" y="1351788"/>
                  </a:lnTo>
                  <a:lnTo>
                    <a:pt x="0" y="2101596"/>
                  </a:lnTo>
                  <a:close/>
                </a:path>
                <a:path extrusionOk="0" h="2101850" w="4963159">
                  <a:moveTo>
                    <a:pt x="4962779" y="0"/>
                  </a:moveTo>
                  <a:lnTo>
                    <a:pt x="2340864" y="502665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57" name="Google Shape;357;p41"/>
          <p:cNvSpPr txBox="1"/>
          <p:nvPr/>
        </p:nvSpPr>
        <p:spPr>
          <a:xfrm>
            <a:off x="4711954" y="2394712"/>
            <a:ext cx="2371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Lệnh hệ thống (system command)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1"/>
          <p:cNvSpPr/>
          <p:nvPr/>
        </p:nvSpPr>
        <p:spPr>
          <a:xfrm>
            <a:off x="3836289" y="3379089"/>
            <a:ext cx="836295" cy="221297"/>
          </a:xfrm>
          <a:custGeom>
            <a:rect b="b" l="l" r="r" t="t"/>
            <a:pathLst>
              <a:path extrusionOk="0" h="442595" w="1672590">
                <a:moveTo>
                  <a:pt x="1672336" y="442595"/>
                </a:move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59" name="Google Shape;359;p41"/>
          <p:cNvSpPr txBox="1"/>
          <p:nvPr/>
        </p:nvSpPr>
        <p:spPr>
          <a:xfrm>
            <a:off x="4711954" y="3479330"/>
            <a:ext cx="2409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Lệnh thực thi mã (code command)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1"/>
          <p:cNvSpPr txBox="1"/>
          <p:nvPr/>
        </p:nvSpPr>
        <p:spPr>
          <a:xfrm>
            <a:off x="8721598" y="4675842"/>
            <a:ext cx="139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42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366" name="Google Shape;366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42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68" name="Google Shape;368;p42"/>
          <p:cNvSpPr txBox="1"/>
          <p:nvPr>
            <p:ph type="ctrTitle"/>
          </p:nvPr>
        </p:nvSpPr>
        <p:spPr>
          <a:xfrm>
            <a:off x="1296352" y="1580108"/>
            <a:ext cx="65514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800">
            <a:spAutoFit/>
          </a:bodyPr>
          <a:lstStyle/>
          <a:p>
            <a:pPr indent="-2451100" lvl="0" marL="2463800" marR="0" rtl="0" algn="l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4100">
                <a:latin typeface="Helvetica Neue"/>
                <a:ea typeface="Helvetica Neue"/>
                <a:cs typeface="Helvetica Neue"/>
                <a:sym typeface="Helvetica Neue"/>
              </a:rPr>
              <a:t>Giới thiệu các framework lập </a:t>
            </a:r>
            <a:r>
              <a:rPr lang="vi" sz="4100"/>
              <a:t>trình AI</a:t>
            </a:r>
            <a:endParaRPr sz="4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Nội </a:t>
            </a:r>
            <a:r>
              <a:rPr lang="vi"/>
              <a:t>dung chính</a:t>
            </a:r>
            <a:endParaRPr/>
          </a:p>
        </p:txBody>
      </p:sp>
      <p:sp>
        <p:nvSpPr>
          <p:cNvPr id="375" name="Google Shape;375;p43"/>
          <p:cNvSpPr txBox="1"/>
          <p:nvPr/>
        </p:nvSpPr>
        <p:spPr>
          <a:xfrm>
            <a:off x="957707" y="1098970"/>
            <a:ext cx="63744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5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quan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về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framework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Python trong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lập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trình AI Làm quen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framework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máy scikit-learn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TensorFlow và Keras trong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thiết kế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mô hình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sâu PyTorch trong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thiết kế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mô hình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sâu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43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377" name="Google Shape;377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43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79" name="Google Shape;379;p43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/>
          <p:nvPr>
            <p:ph type="title"/>
          </p:nvPr>
        </p:nvSpPr>
        <p:spPr>
          <a:xfrm>
            <a:off x="1236154" y="1928686"/>
            <a:ext cx="66726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475">
            <a:spAutoFit/>
          </a:bodyPr>
          <a:lstStyle/>
          <a:p>
            <a:pPr indent="-571500" lvl="0" marL="584200" marR="0" rtl="0" algn="l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4100">
                <a:latin typeface="Helvetica Neue"/>
                <a:ea typeface="Helvetica Neue"/>
                <a:cs typeface="Helvetica Neue"/>
                <a:sym typeface="Helvetica Neue"/>
              </a:rPr>
              <a:t>Tổng quan về framework của Python trong lập trình AI</a:t>
            </a:r>
            <a:endParaRPr sz="4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v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ề </a:t>
            </a:r>
            <a:r>
              <a:rPr lang="vi"/>
              <a:t>framework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lang="vi"/>
              <a:t>Python</a:t>
            </a:r>
            <a:endParaRPr/>
          </a:p>
        </p:txBody>
      </p:sp>
      <p:grpSp>
        <p:nvGrpSpPr>
          <p:cNvPr id="391" name="Google Shape;391;p45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392" name="Google Shape;39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45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94" name="Google Shape;394;p45"/>
          <p:cNvSpPr txBox="1"/>
          <p:nvPr/>
        </p:nvSpPr>
        <p:spPr>
          <a:xfrm>
            <a:off x="957707" y="1098525"/>
            <a:ext cx="20658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Framework là gì?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5"/>
          <p:cNvSpPr txBox="1"/>
          <p:nvPr/>
        </p:nvSpPr>
        <p:spPr>
          <a:xfrm>
            <a:off x="2391537" y="1957197"/>
            <a:ext cx="905700" cy="6303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1C3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7475">
            <a:spAutoFit/>
          </a:bodyPr>
          <a:lstStyle/>
          <a:p>
            <a:pPr indent="-25400" lvl="0" marL="1270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Thư viện </a:t>
            </a:r>
            <a:r>
              <a:rPr lang="vi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(Library)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5"/>
          <p:cNvSpPr/>
          <p:nvPr/>
        </p:nvSpPr>
        <p:spPr>
          <a:xfrm>
            <a:off x="2045589" y="1954149"/>
            <a:ext cx="240982" cy="1764029"/>
          </a:xfrm>
          <a:custGeom>
            <a:rect b="b" l="l" r="r" t="t"/>
            <a:pathLst>
              <a:path extrusionOk="0" h="3528059" w="481964">
                <a:moveTo>
                  <a:pt x="481584" y="3528059"/>
                </a:moveTo>
                <a:lnTo>
                  <a:pt x="438305" y="3523284"/>
                </a:lnTo>
                <a:lnTo>
                  <a:pt x="397570" y="3509514"/>
                </a:lnTo>
                <a:lnTo>
                  <a:pt x="360059" y="3487589"/>
                </a:lnTo>
                <a:lnTo>
                  <a:pt x="326451" y="3458344"/>
                </a:lnTo>
                <a:lnTo>
                  <a:pt x="297428" y="3422618"/>
                </a:lnTo>
                <a:lnTo>
                  <a:pt x="273670" y="3381248"/>
                </a:lnTo>
                <a:lnTo>
                  <a:pt x="255858" y="3335070"/>
                </a:lnTo>
                <a:lnTo>
                  <a:pt x="244672" y="3284922"/>
                </a:lnTo>
                <a:lnTo>
                  <a:pt x="240792" y="3231641"/>
                </a:lnTo>
                <a:lnTo>
                  <a:pt x="240792" y="2060448"/>
                </a:lnTo>
                <a:lnTo>
                  <a:pt x="236911" y="2007167"/>
                </a:lnTo>
                <a:lnTo>
                  <a:pt x="225725" y="1957019"/>
                </a:lnTo>
                <a:lnTo>
                  <a:pt x="207913" y="1910841"/>
                </a:lnTo>
                <a:lnTo>
                  <a:pt x="184155" y="1869471"/>
                </a:lnTo>
                <a:lnTo>
                  <a:pt x="155132" y="1833745"/>
                </a:lnTo>
                <a:lnTo>
                  <a:pt x="121524" y="1804500"/>
                </a:lnTo>
                <a:lnTo>
                  <a:pt x="84013" y="1782575"/>
                </a:lnTo>
                <a:lnTo>
                  <a:pt x="43278" y="1768805"/>
                </a:lnTo>
                <a:lnTo>
                  <a:pt x="0" y="1764029"/>
                </a:lnTo>
                <a:lnTo>
                  <a:pt x="43278" y="1759254"/>
                </a:lnTo>
                <a:lnTo>
                  <a:pt x="84013" y="1745484"/>
                </a:lnTo>
                <a:lnTo>
                  <a:pt x="121524" y="1723559"/>
                </a:lnTo>
                <a:lnTo>
                  <a:pt x="155132" y="1694314"/>
                </a:lnTo>
                <a:lnTo>
                  <a:pt x="184155" y="1658588"/>
                </a:lnTo>
                <a:lnTo>
                  <a:pt x="207913" y="1617218"/>
                </a:lnTo>
                <a:lnTo>
                  <a:pt x="225725" y="1571040"/>
                </a:lnTo>
                <a:lnTo>
                  <a:pt x="236911" y="1520892"/>
                </a:lnTo>
                <a:lnTo>
                  <a:pt x="240792" y="1467612"/>
                </a:lnTo>
                <a:lnTo>
                  <a:pt x="240792" y="296417"/>
                </a:lnTo>
                <a:lnTo>
                  <a:pt x="244672" y="243137"/>
                </a:lnTo>
                <a:lnTo>
                  <a:pt x="255858" y="192989"/>
                </a:lnTo>
                <a:lnTo>
                  <a:pt x="273670" y="146811"/>
                </a:lnTo>
                <a:lnTo>
                  <a:pt x="297428" y="105441"/>
                </a:lnTo>
                <a:lnTo>
                  <a:pt x="326451" y="69715"/>
                </a:lnTo>
                <a:lnTo>
                  <a:pt x="360059" y="40470"/>
                </a:lnTo>
                <a:lnTo>
                  <a:pt x="397570" y="18545"/>
                </a:lnTo>
                <a:lnTo>
                  <a:pt x="438305" y="4775"/>
                </a:lnTo>
                <a:lnTo>
                  <a:pt x="481584" y="0"/>
                </a:lnTo>
              </a:path>
            </a:pathLst>
          </a:custGeom>
          <a:noFill/>
          <a:ln cap="flat" cmpd="sng" w="2857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97" name="Google Shape;397;p45"/>
          <p:cNvSpPr txBox="1"/>
          <p:nvPr/>
        </p:nvSpPr>
        <p:spPr>
          <a:xfrm>
            <a:off x="3782187" y="1834515"/>
            <a:ext cx="1275300" cy="3099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1C3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3350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Gói (package)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5"/>
          <p:cNvSpPr/>
          <p:nvPr/>
        </p:nvSpPr>
        <p:spPr>
          <a:xfrm>
            <a:off x="5175885" y="1500758"/>
            <a:ext cx="304800" cy="1077595"/>
          </a:xfrm>
          <a:custGeom>
            <a:rect b="b" l="l" r="r" t="t"/>
            <a:pathLst>
              <a:path extrusionOk="0" h="2155190" w="609600">
                <a:moveTo>
                  <a:pt x="609600" y="2154935"/>
                </a:moveTo>
                <a:lnTo>
                  <a:pt x="564572" y="2151346"/>
                </a:lnTo>
                <a:lnTo>
                  <a:pt x="521592" y="2140920"/>
                </a:lnTo>
                <a:lnTo>
                  <a:pt x="481130" y="2124170"/>
                </a:lnTo>
                <a:lnTo>
                  <a:pt x="443660" y="2101607"/>
                </a:lnTo>
                <a:lnTo>
                  <a:pt x="409653" y="2073745"/>
                </a:lnTo>
                <a:lnTo>
                  <a:pt x="379583" y="2041096"/>
                </a:lnTo>
                <a:lnTo>
                  <a:pt x="353920" y="2004172"/>
                </a:lnTo>
                <a:lnTo>
                  <a:pt x="333138" y="1963485"/>
                </a:lnTo>
                <a:lnTo>
                  <a:pt x="317709" y="1919548"/>
                </a:lnTo>
                <a:lnTo>
                  <a:pt x="308106" y="1872873"/>
                </a:lnTo>
                <a:lnTo>
                  <a:pt x="304800" y="1823973"/>
                </a:lnTo>
                <a:lnTo>
                  <a:pt x="304800" y="1408429"/>
                </a:lnTo>
                <a:lnTo>
                  <a:pt x="301493" y="1359530"/>
                </a:lnTo>
                <a:lnTo>
                  <a:pt x="291890" y="1312855"/>
                </a:lnTo>
                <a:lnTo>
                  <a:pt x="276461" y="1268918"/>
                </a:lnTo>
                <a:lnTo>
                  <a:pt x="255679" y="1228231"/>
                </a:lnTo>
                <a:lnTo>
                  <a:pt x="230016" y="1191307"/>
                </a:lnTo>
                <a:lnTo>
                  <a:pt x="199946" y="1158658"/>
                </a:lnTo>
                <a:lnTo>
                  <a:pt x="165939" y="1130796"/>
                </a:lnTo>
                <a:lnTo>
                  <a:pt x="128469" y="1108233"/>
                </a:lnTo>
                <a:lnTo>
                  <a:pt x="88007" y="1091483"/>
                </a:lnTo>
                <a:lnTo>
                  <a:pt x="45027" y="1081057"/>
                </a:lnTo>
                <a:lnTo>
                  <a:pt x="0" y="1077467"/>
                </a:lnTo>
                <a:lnTo>
                  <a:pt x="45027" y="1073878"/>
                </a:lnTo>
                <a:lnTo>
                  <a:pt x="88007" y="1063452"/>
                </a:lnTo>
                <a:lnTo>
                  <a:pt x="128469" y="1046702"/>
                </a:lnTo>
                <a:lnTo>
                  <a:pt x="165939" y="1024139"/>
                </a:lnTo>
                <a:lnTo>
                  <a:pt x="199946" y="996277"/>
                </a:lnTo>
                <a:lnTo>
                  <a:pt x="230016" y="963628"/>
                </a:lnTo>
                <a:lnTo>
                  <a:pt x="255679" y="926704"/>
                </a:lnTo>
                <a:lnTo>
                  <a:pt x="276461" y="886017"/>
                </a:lnTo>
                <a:lnTo>
                  <a:pt x="291890" y="842080"/>
                </a:lnTo>
                <a:lnTo>
                  <a:pt x="301493" y="795405"/>
                </a:lnTo>
                <a:lnTo>
                  <a:pt x="304800" y="746505"/>
                </a:lnTo>
                <a:lnTo>
                  <a:pt x="304800" y="330961"/>
                </a:lnTo>
                <a:lnTo>
                  <a:pt x="308106" y="282062"/>
                </a:lnTo>
                <a:lnTo>
                  <a:pt x="317709" y="235387"/>
                </a:lnTo>
                <a:lnTo>
                  <a:pt x="333138" y="191450"/>
                </a:lnTo>
                <a:lnTo>
                  <a:pt x="353920" y="150763"/>
                </a:lnTo>
                <a:lnTo>
                  <a:pt x="379583" y="113839"/>
                </a:lnTo>
                <a:lnTo>
                  <a:pt x="409653" y="81190"/>
                </a:lnTo>
                <a:lnTo>
                  <a:pt x="443660" y="53328"/>
                </a:lnTo>
                <a:lnTo>
                  <a:pt x="481130" y="30765"/>
                </a:lnTo>
                <a:lnTo>
                  <a:pt x="521592" y="14015"/>
                </a:lnTo>
                <a:lnTo>
                  <a:pt x="564572" y="3589"/>
                </a:lnTo>
                <a:lnTo>
                  <a:pt x="609600" y="0"/>
                </a:lnTo>
              </a:path>
            </a:pathLst>
          </a:custGeom>
          <a:noFill/>
          <a:ln cap="flat" cmpd="sng" w="2857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99" name="Google Shape;399;p45"/>
          <p:cNvSpPr txBox="1"/>
          <p:nvPr/>
        </p:nvSpPr>
        <p:spPr>
          <a:xfrm>
            <a:off x="5537072" y="1500759"/>
            <a:ext cx="1143000" cy="3369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1C3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0325">
            <a:spAutoFit/>
          </a:bodyPr>
          <a:lstStyle/>
          <a:p>
            <a:pPr indent="0" lvl="0" marL="27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Module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5"/>
          <p:cNvSpPr/>
          <p:nvPr/>
        </p:nvSpPr>
        <p:spPr>
          <a:xfrm>
            <a:off x="6780657" y="1327785"/>
            <a:ext cx="304800" cy="926782"/>
          </a:xfrm>
          <a:custGeom>
            <a:rect b="b" l="l" r="r" t="t"/>
            <a:pathLst>
              <a:path extrusionOk="0" h="1853564" w="609600">
                <a:moveTo>
                  <a:pt x="609600" y="1853183"/>
                </a:moveTo>
                <a:lnTo>
                  <a:pt x="560174" y="1849816"/>
                </a:lnTo>
                <a:lnTo>
                  <a:pt x="513283" y="1840067"/>
                </a:lnTo>
                <a:lnTo>
                  <a:pt x="469553" y="1824466"/>
                </a:lnTo>
                <a:lnTo>
                  <a:pt x="429615" y="1803542"/>
                </a:lnTo>
                <a:lnTo>
                  <a:pt x="394096" y="1777825"/>
                </a:lnTo>
                <a:lnTo>
                  <a:pt x="363626" y="1747845"/>
                </a:lnTo>
                <a:lnTo>
                  <a:pt x="338832" y="1714131"/>
                </a:lnTo>
                <a:lnTo>
                  <a:pt x="320344" y="1677212"/>
                </a:lnTo>
                <a:lnTo>
                  <a:pt x="308790" y="1637619"/>
                </a:lnTo>
                <a:lnTo>
                  <a:pt x="304800" y="1595881"/>
                </a:lnTo>
                <a:lnTo>
                  <a:pt x="304800" y="1183893"/>
                </a:lnTo>
                <a:lnTo>
                  <a:pt x="300809" y="1142156"/>
                </a:lnTo>
                <a:lnTo>
                  <a:pt x="289255" y="1102563"/>
                </a:lnTo>
                <a:lnTo>
                  <a:pt x="270767" y="1065644"/>
                </a:lnTo>
                <a:lnTo>
                  <a:pt x="245973" y="1031930"/>
                </a:lnTo>
                <a:lnTo>
                  <a:pt x="215503" y="1001950"/>
                </a:lnTo>
                <a:lnTo>
                  <a:pt x="179984" y="976233"/>
                </a:lnTo>
                <a:lnTo>
                  <a:pt x="140046" y="955309"/>
                </a:lnTo>
                <a:lnTo>
                  <a:pt x="96316" y="939708"/>
                </a:lnTo>
                <a:lnTo>
                  <a:pt x="49425" y="929959"/>
                </a:lnTo>
                <a:lnTo>
                  <a:pt x="0" y="926591"/>
                </a:lnTo>
                <a:lnTo>
                  <a:pt x="49425" y="923224"/>
                </a:lnTo>
                <a:lnTo>
                  <a:pt x="96316" y="913475"/>
                </a:lnTo>
                <a:lnTo>
                  <a:pt x="140046" y="897874"/>
                </a:lnTo>
                <a:lnTo>
                  <a:pt x="179984" y="876950"/>
                </a:lnTo>
                <a:lnTo>
                  <a:pt x="215503" y="851233"/>
                </a:lnTo>
                <a:lnTo>
                  <a:pt x="245973" y="821253"/>
                </a:lnTo>
                <a:lnTo>
                  <a:pt x="270767" y="787539"/>
                </a:lnTo>
                <a:lnTo>
                  <a:pt x="289255" y="750620"/>
                </a:lnTo>
                <a:lnTo>
                  <a:pt x="300809" y="711027"/>
                </a:lnTo>
                <a:lnTo>
                  <a:pt x="304800" y="669289"/>
                </a:lnTo>
                <a:lnTo>
                  <a:pt x="304800" y="257301"/>
                </a:lnTo>
                <a:lnTo>
                  <a:pt x="308790" y="215564"/>
                </a:lnTo>
                <a:lnTo>
                  <a:pt x="320344" y="175971"/>
                </a:lnTo>
                <a:lnTo>
                  <a:pt x="338832" y="139052"/>
                </a:lnTo>
                <a:lnTo>
                  <a:pt x="363626" y="105338"/>
                </a:lnTo>
                <a:lnTo>
                  <a:pt x="394096" y="75358"/>
                </a:lnTo>
                <a:lnTo>
                  <a:pt x="429615" y="49641"/>
                </a:lnTo>
                <a:lnTo>
                  <a:pt x="469553" y="28717"/>
                </a:lnTo>
                <a:lnTo>
                  <a:pt x="513283" y="13116"/>
                </a:lnTo>
                <a:lnTo>
                  <a:pt x="560174" y="3367"/>
                </a:lnTo>
                <a:lnTo>
                  <a:pt x="609600" y="0"/>
                </a:lnTo>
              </a:path>
            </a:pathLst>
          </a:custGeom>
          <a:noFill/>
          <a:ln cap="flat" cmpd="sng" w="2857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1" name="Google Shape;401;p45"/>
          <p:cNvSpPr txBox="1"/>
          <p:nvPr/>
        </p:nvSpPr>
        <p:spPr>
          <a:xfrm>
            <a:off x="7134225" y="1314831"/>
            <a:ext cx="1339800" cy="2082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1C3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175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Biến (variable)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7134225" y="1634871"/>
            <a:ext cx="1446600" cy="2082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1C3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175">
            <a:sp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Hàm (function)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2365311" y="2783649"/>
            <a:ext cx="71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2365311" y="2934526"/>
            <a:ext cx="71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2365311" y="3085402"/>
            <a:ext cx="71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5"/>
          <p:cNvSpPr txBox="1"/>
          <p:nvPr/>
        </p:nvSpPr>
        <p:spPr>
          <a:xfrm>
            <a:off x="3768280" y="2333155"/>
            <a:ext cx="71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5"/>
          <p:cNvSpPr txBox="1"/>
          <p:nvPr/>
        </p:nvSpPr>
        <p:spPr>
          <a:xfrm>
            <a:off x="3768280" y="2472118"/>
            <a:ext cx="71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7132383" y="1904873"/>
            <a:ext cx="71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5"/>
          <p:cNvSpPr txBox="1"/>
          <p:nvPr/>
        </p:nvSpPr>
        <p:spPr>
          <a:xfrm>
            <a:off x="7132383" y="1980311"/>
            <a:ext cx="71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5"/>
          <p:cNvSpPr txBox="1"/>
          <p:nvPr/>
        </p:nvSpPr>
        <p:spPr>
          <a:xfrm>
            <a:off x="816483" y="2300859"/>
            <a:ext cx="1066800" cy="659400"/>
          </a:xfrm>
          <a:prstGeom prst="rect">
            <a:avLst/>
          </a:prstGeom>
          <a:solidFill>
            <a:srgbClr val="4F81BC"/>
          </a:solidFill>
          <a:ln cap="flat" cmpd="sng" w="25400">
            <a:solidFill>
              <a:srgbClr val="1C3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5"/>
          <p:cNvGrpSpPr/>
          <p:nvPr/>
        </p:nvGrpSpPr>
        <p:grpSpPr>
          <a:xfrm>
            <a:off x="3400425" y="1834514"/>
            <a:ext cx="2361438" cy="2636647"/>
            <a:chOff x="6800850" y="3669029"/>
            <a:chExt cx="4722876" cy="5273294"/>
          </a:xfrm>
        </p:grpSpPr>
        <p:sp>
          <p:nvSpPr>
            <p:cNvPr id="412" name="Google Shape;412;p45"/>
            <p:cNvSpPr/>
            <p:nvPr/>
          </p:nvSpPr>
          <p:spPr>
            <a:xfrm>
              <a:off x="6800850" y="3669029"/>
              <a:ext cx="609600" cy="2153920"/>
            </a:xfrm>
            <a:custGeom>
              <a:rect b="b" l="l" r="r" t="t"/>
              <a:pathLst>
                <a:path extrusionOk="0" h="2153920" w="609600">
                  <a:moveTo>
                    <a:pt x="609600" y="2153412"/>
                  </a:moveTo>
                  <a:lnTo>
                    <a:pt x="564572" y="2149822"/>
                  </a:lnTo>
                  <a:lnTo>
                    <a:pt x="521592" y="2139396"/>
                  </a:lnTo>
                  <a:lnTo>
                    <a:pt x="481130" y="2122646"/>
                  </a:lnTo>
                  <a:lnTo>
                    <a:pt x="443660" y="2100083"/>
                  </a:lnTo>
                  <a:lnTo>
                    <a:pt x="409653" y="2072221"/>
                  </a:lnTo>
                  <a:lnTo>
                    <a:pt x="379583" y="2039572"/>
                  </a:lnTo>
                  <a:lnTo>
                    <a:pt x="353920" y="2002648"/>
                  </a:lnTo>
                  <a:lnTo>
                    <a:pt x="333138" y="1961961"/>
                  </a:lnTo>
                  <a:lnTo>
                    <a:pt x="317709" y="1918024"/>
                  </a:lnTo>
                  <a:lnTo>
                    <a:pt x="308106" y="1871349"/>
                  </a:lnTo>
                  <a:lnTo>
                    <a:pt x="304800" y="1822450"/>
                  </a:lnTo>
                  <a:lnTo>
                    <a:pt x="304800" y="1407668"/>
                  </a:lnTo>
                  <a:lnTo>
                    <a:pt x="301493" y="1358768"/>
                  </a:lnTo>
                  <a:lnTo>
                    <a:pt x="291890" y="1312093"/>
                  </a:lnTo>
                  <a:lnTo>
                    <a:pt x="276461" y="1268156"/>
                  </a:lnTo>
                  <a:lnTo>
                    <a:pt x="255679" y="1227469"/>
                  </a:lnTo>
                  <a:lnTo>
                    <a:pt x="230016" y="1190545"/>
                  </a:lnTo>
                  <a:lnTo>
                    <a:pt x="199946" y="1157896"/>
                  </a:lnTo>
                  <a:lnTo>
                    <a:pt x="165939" y="1130034"/>
                  </a:lnTo>
                  <a:lnTo>
                    <a:pt x="128469" y="1107471"/>
                  </a:lnTo>
                  <a:lnTo>
                    <a:pt x="88007" y="1090721"/>
                  </a:lnTo>
                  <a:lnTo>
                    <a:pt x="45027" y="1080295"/>
                  </a:lnTo>
                  <a:lnTo>
                    <a:pt x="0" y="1076706"/>
                  </a:lnTo>
                  <a:lnTo>
                    <a:pt x="45027" y="1073116"/>
                  </a:lnTo>
                  <a:lnTo>
                    <a:pt x="88007" y="1062690"/>
                  </a:lnTo>
                  <a:lnTo>
                    <a:pt x="128469" y="1045940"/>
                  </a:lnTo>
                  <a:lnTo>
                    <a:pt x="165939" y="1023377"/>
                  </a:lnTo>
                  <a:lnTo>
                    <a:pt x="199946" y="995515"/>
                  </a:lnTo>
                  <a:lnTo>
                    <a:pt x="230016" y="962866"/>
                  </a:lnTo>
                  <a:lnTo>
                    <a:pt x="255679" y="925942"/>
                  </a:lnTo>
                  <a:lnTo>
                    <a:pt x="276461" y="885255"/>
                  </a:lnTo>
                  <a:lnTo>
                    <a:pt x="291890" y="841318"/>
                  </a:lnTo>
                  <a:lnTo>
                    <a:pt x="301493" y="794643"/>
                  </a:lnTo>
                  <a:lnTo>
                    <a:pt x="304800" y="745744"/>
                  </a:lnTo>
                  <a:lnTo>
                    <a:pt x="304800" y="330962"/>
                  </a:lnTo>
                  <a:lnTo>
                    <a:pt x="308106" y="282062"/>
                  </a:lnTo>
                  <a:lnTo>
                    <a:pt x="317709" y="235387"/>
                  </a:lnTo>
                  <a:lnTo>
                    <a:pt x="333138" y="191450"/>
                  </a:lnTo>
                  <a:lnTo>
                    <a:pt x="353920" y="150763"/>
                  </a:lnTo>
                  <a:lnTo>
                    <a:pt x="379583" y="113839"/>
                  </a:lnTo>
                  <a:lnTo>
                    <a:pt x="409653" y="81190"/>
                  </a:lnTo>
                  <a:lnTo>
                    <a:pt x="443660" y="53328"/>
                  </a:lnTo>
                  <a:lnTo>
                    <a:pt x="481130" y="30765"/>
                  </a:lnTo>
                  <a:lnTo>
                    <a:pt x="521592" y="14015"/>
                  </a:lnTo>
                  <a:lnTo>
                    <a:pt x="564572" y="3589"/>
                  </a:lnTo>
                  <a:lnTo>
                    <a:pt x="609600" y="0"/>
                  </a:lnTo>
                </a:path>
              </a:pathLst>
            </a:custGeom>
            <a:noFill/>
            <a:ln cap="flat" cmpd="sng" w="2857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8704326" y="7511033"/>
              <a:ext cx="2819400" cy="1431290"/>
            </a:xfrm>
            <a:custGeom>
              <a:rect b="b" l="l" r="r" t="t"/>
              <a:pathLst>
                <a:path extrusionOk="0" h="1431290" w="2819400">
                  <a:moveTo>
                    <a:pt x="1409700" y="0"/>
                  </a:moveTo>
                  <a:lnTo>
                    <a:pt x="1346909" y="697"/>
                  </a:lnTo>
                  <a:lnTo>
                    <a:pt x="1284822" y="2768"/>
                  </a:lnTo>
                  <a:lnTo>
                    <a:pt x="1223496" y="6186"/>
                  </a:lnTo>
                  <a:lnTo>
                    <a:pt x="1162986" y="10920"/>
                  </a:lnTo>
                  <a:lnTo>
                    <a:pt x="1103352" y="16941"/>
                  </a:lnTo>
                  <a:lnTo>
                    <a:pt x="1044650" y="24221"/>
                  </a:lnTo>
                  <a:lnTo>
                    <a:pt x="986938" y="32730"/>
                  </a:lnTo>
                  <a:lnTo>
                    <a:pt x="930272" y="42440"/>
                  </a:lnTo>
                  <a:lnTo>
                    <a:pt x="874711" y="53321"/>
                  </a:lnTo>
                  <a:lnTo>
                    <a:pt x="820311" y="65344"/>
                  </a:lnTo>
                  <a:lnTo>
                    <a:pt x="767130" y="78480"/>
                  </a:lnTo>
                  <a:lnTo>
                    <a:pt x="715225" y="92701"/>
                  </a:lnTo>
                  <a:lnTo>
                    <a:pt x="664654" y="107976"/>
                  </a:lnTo>
                  <a:lnTo>
                    <a:pt x="615473" y="124277"/>
                  </a:lnTo>
                  <a:lnTo>
                    <a:pt x="567741" y="141575"/>
                  </a:lnTo>
                  <a:lnTo>
                    <a:pt x="521514" y="159841"/>
                  </a:lnTo>
                  <a:lnTo>
                    <a:pt x="476849" y="179046"/>
                  </a:lnTo>
                  <a:lnTo>
                    <a:pt x="433805" y="199160"/>
                  </a:lnTo>
                  <a:lnTo>
                    <a:pt x="392438" y="220155"/>
                  </a:lnTo>
                  <a:lnTo>
                    <a:pt x="352806" y="242002"/>
                  </a:lnTo>
                  <a:lnTo>
                    <a:pt x="314965" y="264671"/>
                  </a:lnTo>
                  <a:lnTo>
                    <a:pt x="278974" y="288133"/>
                  </a:lnTo>
                  <a:lnTo>
                    <a:pt x="244890" y="312360"/>
                  </a:lnTo>
                  <a:lnTo>
                    <a:pt x="212769" y="337322"/>
                  </a:lnTo>
                  <a:lnTo>
                    <a:pt x="182670" y="362991"/>
                  </a:lnTo>
                  <a:lnTo>
                    <a:pt x="154649" y="389336"/>
                  </a:lnTo>
                  <a:lnTo>
                    <a:pt x="105073" y="443942"/>
                  </a:lnTo>
                  <a:lnTo>
                    <a:pt x="64499" y="500908"/>
                  </a:lnTo>
                  <a:lnTo>
                    <a:pt x="33385" y="560002"/>
                  </a:lnTo>
                  <a:lnTo>
                    <a:pt x="12190" y="620991"/>
                  </a:lnTo>
                  <a:lnTo>
                    <a:pt x="1373" y="683641"/>
                  </a:lnTo>
                  <a:lnTo>
                    <a:pt x="0" y="715518"/>
                  </a:lnTo>
                  <a:lnTo>
                    <a:pt x="1373" y="747394"/>
                  </a:lnTo>
                  <a:lnTo>
                    <a:pt x="12190" y="810044"/>
                  </a:lnTo>
                  <a:lnTo>
                    <a:pt x="33385" y="871033"/>
                  </a:lnTo>
                  <a:lnTo>
                    <a:pt x="64499" y="930127"/>
                  </a:lnTo>
                  <a:lnTo>
                    <a:pt x="105073" y="987093"/>
                  </a:lnTo>
                  <a:lnTo>
                    <a:pt x="154649" y="1041699"/>
                  </a:lnTo>
                  <a:lnTo>
                    <a:pt x="182670" y="1068044"/>
                  </a:lnTo>
                  <a:lnTo>
                    <a:pt x="212769" y="1093713"/>
                  </a:lnTo>
                  <a:lnTo>
                    <a:pt x="244890" y="1118675"/>
                  </a:lnTo>
                  <a:lnTo>
                    <a:pt x="278974" y="1142902"/>
                  </a:lnTo>
                  <a:lnTo>
                    <a:pt x="314965" y="1166364"/>
                  </a:lnTo>
                  <a:lnTo>
                    <a:pt x="352806" y="1189033"/>
                  </a:lnTo>
                  <a:lnTo>
                    <a:pt x="392438" y="1210880"/>
                  </a:lnTo>
                  <a:lnTo>
                    <a:pt x="433805" y="1231875"/>
                  </a:lnTo>
                  <a:lnTo>
                    <a:pt x="476849" y="1251989"/>
                  </a:lnTo>
                  <a:lnTo>
                    <a:pt x="521514" y="1271194"/>
                  </a:lnTo>
                  <a:lnTo>
                    <a:pt x="567741" y="1289460"/>
                  </a:lnTo>
                  <a:lnTo>
                    <a:pt x="615473" y="1306758"/>
                  </a:lnTo>
                  <a:lnTo>
                    <a:pt x="664654" y="1323059"/>
                  </a:lnTo>
                  <a:lnTo>
                    <a:pt x="715225" y="1338334"/>
                  </a:lnTo>
                  <a:lnTo>
                    <a:pt x="767130" y="1352555"/>
                  </a:lnTo>
                  <a:lnTo>
                    <a:pt x="820311" y="1365691"/>
                  </a:lnTo>
                  <a:lnTo>
                    <a:pt x="874711" y="1377714"/>
                  </a:lnTo>
                  <a:lnTo>
                    <a:pt x="930272" y="1388595"/>
                  </a:lnTo>
                  <a:lnTo>
                    <a:pt x="986938" y="1398305"/>
                  </a:lnTo>
                  <a:lnTo>
                    <a:pt x="1044650" y="1406814"/>
                  </a:lnTo>
                  <a:lnTo>
                    <a:pt x="1103352" y="1414094"/>
                  </a:lnTo>
                  <a:lnTo>
                    <a:pt x="1162986" y="1420115"/>
                  </a:lnTo>
                  <a:lnTo>
                    <a:pt x="1223496" y="1424849"/>
                  </a:lnTo>
                  <a:lnTo>
                    <a:pt x="1284822" y="1428267"/>
                  </a:lnTo>
                  <a:lnTo>
                    <a:pt x="1346909" y="1430338"/>
                  </a:lnTo>
                  <a:lnTo>
                    <a:pt x="1409700" y="1431036"/>
                  </a:lnTo>
                  <a:lnTo>
                    <a:pt x="1472490" y="1430338"/>
                  </a:lnTo>
                  <a:lnTo>
                    <a:pt x="1534577" y="1428267"/>
                  </a:lnTo>
                  <a:lnTo>
                    <a:pt x="1595903" y="1424849"/>
                  </a:lnTo>
                  <a:lnTo>
                    <a:pt x="1656413" y="1420115"/>
                  </a:lnTo>
                  <a:lnTo>
                    <a:pt x="1716047" y="1414094"/>
                  </a:lnTo>
                  <a:lnTo>
                    <a:pt x="1774749" y="1406814"/>
                  </a:lnTo>
                  <a:lnTo>
                    <a:pt x="1832461" y="1398305"/>
                  </a:lnTo>
                  <a:lnTo>
                    <a:pt x="1889127" y="1388595"/>
                  </a:lnTo>
                  <a:lnTo>
                    <a:pt x="1944688" y="1377714"/>
                  </a:lnTo>
                  <a:lnTo>
                    <a:pt x="1999088" y="1365691"/>
                  </a:lnTo>
                  <a:lnTo>
                    <a:pt x="2052269" y="1352555"/>
                  </a:lnTo>
                  <a:lnTo>
                    <a:pt x="2104174" y="1338334"/>
                  </a:lnTo>
                  <a:lnTo>
                    <a:pt x="2154745" y="1323059"/>
                  </a:lnTo>
                  <a:lnTo>
                    <a:pt x="2203926" y="1306758"/>
                  </a:lnTo>
                  <a:lnTo>
                    <a:pt x="2251658" y="1289460"/>
                  </a:lnTo>
                  <a:lnTo>
                    <a:pt x="2297885" y="1271194"/>
                  </a:lnTo>
                  <a:lnTo>
                    <a:pt x="2342550" y="1251989"/>
                  </a:lnTo>
                  <a:lnTo>
                    <a:pt x="2385594" y="1231875"/>
                  </a:lnTo>
                  <a:lnTo>
                    <a:pt x="2426961" y="1210880"/>
                  </a:lnTo>
                  <a:lnTo>
                    <a:pt x="2466593" y="1189033"/>
                  </a:lnTo>
                  <a:lnTo>
                    <a:pt x="2504434" y="1166364"/>
                  </a:lnTo>
                  <a:lnTo>
                    <a:pt x="2540425" y="1142902"/>
                  </a:lnTo>
                  <a:lnTo>
                    <a:pt x="2574509" y="1118675"/>
                  </a:lnTo>
                  <a:lnTo>
                    <a:pt x="2606630" y="1093713"/>
                  </a:lnTo>
                  <a:lnTo>
                    <a:pt x="2636729" y="1068044"/>
                  </a:lnTo>
                  <a:lnTo>
                    <a:pt x="2664750" y="1041699"/>
                  </a:lnTo>
                  <a:lnTo>
                    <a:pt x="2714326" y="987093"/>
                  </a:lnTo>
                  <a:lnTo>
                    <a:pt x="2754900" y="930127"/>
                  </a:lnTo>
                  <a:lnTo>
                    <a:pt x="2786014" y="871033"/>
                  </a:lnTo>
                  <a:lnTo>
                    <a:pt x="2807209" y="810044"/>
                  </a:lnTo>
                  <a:lnTo>
                    <a:pt x="2818026" y="747394"/>
                  </a:lnTo>
                  <a:lnTo>
                    <a:pt x="2819400" y="715518"/>
                  </a:lnTo>
                  <a:lnTo>
                    <a:pt x="2818026" y="683641"/>
                  </a:lnTo>
                  <a:lnTo>
                    <a:pt x="2807209" y="620991"/>
                  </a:lnTo>
                  <a:lnTo>
                    <a:pt x="2786014" y="560002"/>
                  </a:lnTo>
                  <a:lnTo>
                    <a:pt x="2754900" y="500908"/>
                  </a:lnTo>
                  <a:lnTo>
                    <a:pt x="2714326" y="443942"/>
                  </a:lnTo>
                  <a:lnTo>
                    <a:pt x="2664750" y="389336"/>
                  </a:lnTo>
                  <a:lnTo>
                    <a:pt x="2636729" y="362991"/>
                  </a:lnTo>
                  <a:lnTo>
                    <a:pt x="2606630" y="337322"/>
                  </a:lnTo>
                  <a:lnTo>
                    <a:pt x="2574509" y="312360"/>
                  </a:lnTo>
                  <a:lnTo>
                    <a:pt x="2540425" y="288133"/>
                  </a:lnTo>
                  <a:lnTo>
                    <a:pt x="2504434" y="264671"/>
                  </a:lnTo>
                  <a:lnTo>
                    <a:pt x="2466593" y="242002"/>
                  </a:lnTo>
                  <a:lnTo>
                    <a:pt x="2426961" y="220155"/>
                  </a:lnTo>
                  <a:lnTo>
                    <a:pt x="2385594" y="199160"/>
                  </a:lnTo>
                  <a:lnTo>
                    <a:pt x="2342550" y="179046"/>
                  </a:lnTo>
                  <a:lnTo>
                    <a:pt x="2297885" y="159841"/>
                  </a:lnTo>
                  <a:lnTo>
                    <a:pt x="2251658" y="141575"/>
                  </a:lnTo>
                  <a:lnTo>
                    <a:pt x="2203926" y="124277"/>
                  </a:lnTo>
                  <a:lnTo>
                    <a:pt x="2154745" y="107976"/>
                  </a:lnTo>
                  <a:lnTo>
                    <a:pt x="2104174" y="92701"/>
                  </a:lnTo>
                  <a:lnTo>
                    <a:pt x="2052269" y="78480"/>
                  </a:lnTo>
                  <a:lnTo>
                    <a:pt x="1999088" y="65344"/>
                  </a:lnTo>
                  <a:lnTo>
                    <a:pt x="1944688" y="53321"/>
                  </a:lnTo>
                  <a:lnTo>
                    <a:pt x="1889127" y="42440"/>
                  </a:lnTo>
                  <a:lnTo>
                    <a:pt x="1832461" y="32730"/>
                  </a:lnTo>
                  <a:lnTo>
                    <a:pt x="1774749" y="24221"/>
                  </a:lnTo>
                  <a:lnTo>
                    <a:pt x="1716047" y="16941"/>
                  </a:lnTo>
                  <a:lnTo>
                    <a:pt x="1656413" y="10920"/>
                  </a:lnTo>
                  <a:lnTo>
                    <a:pt x="1595903" y="6186"/>
                  </a:lnTo>
                  <a:lnTo>
                    <a:pt x="1534577" y="2768"/>
                  </a:lnTo>
                  <a:lnTo>
                    <a:pt x="1472490" y="697"/>
                  </a:lnTo>
                  <a:lnTo>
                    <a:pt x="1409700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8704326" y="7511033"/>
              <a:ext cx="2819400" cy="1431290"/>
            </a:xfrm>
            <a:custGeom>
              <a:rect b="b" l="l" r="r" t="t"/>
              <a:pathLst>
                <a:path extrusionOk="0" h="1431290" w="2819400">
                  <a:moveTo>
                    <a:pt x="0" y="715518"/>
                  </a:moveTo>
                  <a:lnTo>
                    <a:pt x="5456" y="652123"/>
                  </a:lnTo>
                  <a:lnTo>
                    <a:pt x="21519" y="590274"/>
                  </a:lnTo>
                  <a:lnTo>
                    <a:pt x="47731" y="530204"/>
                  </a:lnTo>
                  <a:lnTo>
                    <a:pt x="83632" y="472145"/>
                  </a:lnTo>
                  <a:lnTo>
                    <a:pt x="128765" y="416330"/>
                  </a:lnTo>
                  <a:lnTo>
                    <a:pt x="182670" y="362991"/>
                  </a:lnTo>
                  <a:lnTo>
                    <a:pt x="212769" y="337322"/>
                  </a:lnTo>
                  <a:lnTo>
                    <a:pt x="244890" y="312360"/>
                  </a:lnTo>
                  <a:lnTo>
                    <a:pt x="278974" y="288133"/>
                  </a:lnTo>
                  <a:lnTo>
                    <a:pt x="314965" y="264671"/>
                  </a:lnTo>
                  <a:lnTo>
                    <a:pt x="352806" y="242002"/>
                  </a:lnTo>
                  <a:lnTo>
                    <a:pt x="392438" y="220155"/>
                  </a:lnTo>
                  <a:lnTo>
                    <a:pt x="433805" y="199160"/>
                  </a:lnTo>
                  <a:lnTo>
                    <a:pt x="476849" y="179046"/>
                  </a:lnTo>
                  <a:lnTo>
                    <a:pt x="521514" y="159841"/>
                  </a:lnTo>
                  <a:lnTo>
                    <a:pt x="567741" y="141575"/>
                  </a:lnTo>
                  <a:lnTo>
                    <a:pt x="615473" y="124277"/>
                  </a:lnTo>
                  <a:lnTo>
                    <a:pt x="664654" y="107976"/>
                  </a:lnTo>
                  <a:lnTo>
                    <a:pt x="715225" y="92701"/>
                  </a:lnTo>
                  <a:lnTo>
                    <a:pt x="767130" y="78480"/>
                  </a:lnTo>
                  <a:lnTo>
                    <a:pt x="820311" y="65344"/>
                  </a:lnTo>
                  <a:lnTo>
                    <a:pt x="874711" y="53321"/>
                  </a:lnTo>
                  <a:lnTo>
                    <a:pt x="930272" y="42440"/>
                  </a:lnTo>
                  <a:lnTo>
                    <a:pt x="986938" y="32730"/>
                  </a:lnTo>
                  <a:lnTo>
                    <a:pt x="1044650" y="24221"/>
                  </a:lnTo>
                  <a:lnTo>
                    <a:pt x="1103352" y="16941"/>
                  </a:lnTo>
                  <a:lnTo>
                    <a:pt x="1162986" y="10920"/>
                  </a:lnTo>
                  <a:lnTo>
                    <a:pt x="1223496" y="6186"/>
                  </a:lnTo>
                  <a:lnTo>
                    <a:pt x="1284822" y="2768"/>
                  </a:lnTo>
                  <a:lnTo>
                    <a:pt x="1346909" y="697"/>
                  </a:lnTo>
                  <a:lnTo>
                    <a:pt x="1409700" y="0"/>
                  </a:lnTo>
                  <a:lnTo>
                    <a:pt x="1472490" y="697"/>
                  </a:lnTo>
                  <a:lnTo>
                    <a:pt x="1534577" y="2768"/>
                  </a:lnTo>
                  <a:lnTo>
                    <a:pt x="1595903" y="6186"/>
                  </a:lnTo>
                  <a:lnTo>
                    <a:pt x="1656413" y="10920"/>
                  </a:lnTo>
                  <a:lnTo>
                    <a:pt x="1716047" y="16941"/>
                  </a:lnTo>
                  <a:lnTo>
                    <a:pt x="1774749" y="24221"/>
                  </a:lnTo>
                  <a:lnTo>
                    <a:pt x="1832461" y="32730"/>
                  </a:lnTo>
                  <a:lnTo>
                    <a:pt x="1889127" y="42440"/>
                  </a:lnTo>
                  <a:lnTo>
                    <a:pt x="1944688" y="53321"/>
                  </a:lnTo>
                  <a:lnTo>
                    <a:pt x="1999088" y="65344"/>
                  </a:lnTo>
                  <a:lnTo>
                    <a:pt x="2052269" y="78480"/>
                  </a:lnTo>
                  <a:lnTo>
                    <a:pt x="2104174" y="92701"/>
                  </a:lnTo>
                  <a:lnTo>
                    <a:pt x="2154745" y="107976"/>
                  </a:lnTo>
                  <a:lnTo>
                    <a:pt x="2203926" y="124277"/>
                  </a:lnTo>
                  <a:lnTo>
                    <a:pt x="2251658" y="141575"/>
                  </a:lnTo>
                  <a:lnTo>
                    <a:pt x="2297885" y="159841"/>
                  </a:lnTo>
                  <a:lnTo>
                    <a:pt x="2342550" y="179046"/>
                  </a:lnTo>
                  <a:lnTo>
                    <a:pt x="2385594" y="199160"/>
                  </a:lnTo>
                  <a:lnTo>
                    <a:pt x="2426961" y="220155"/>
                  </a:lnTo>
                  <a:lnTo>
                    <a:pt x="2466593" y="242002"/>
                  </a:lnTo>
                  <a:lnTo>
                    <a:pt x="2504434" y="264671"/>
                  </a:lnTo>
                  <a:lnTo>
                    <a:pt x="2540425" y="288133"/>
                  </a:lnTo>
                  <a:lnTo>
                    <a:pt x="2574509" y="312360"/>
                  </a:lnTo>
                  <a:lnTo>
                    <a:pt x="2606630" y="337322"/>
                  </a:lnTo>
                  <a:lnTo>
                    <a:pt x="2636729" y="362991"/>
                  </a:lnTo>
                  <a:lnTo>
                    <a:pt x="2664750" y="389336"/>
                  </a:lnTo>
                  <a:lnTo>
                    <a:pt x="2714326" y="443942"/>
                  </a:lnTo>
                  <a:lnTo>
                    <a:pt x="2754900" y="500908"/>
                  </a:lnTo>
                  <a:lnTo>
                    <a:pt x="2786014" y="560002"/>
                  </a:lnTo>
                  <a:lnTo>
                    <a:pt x="2807209" y="620991"/>
                  </a:lnTo>
                  <a:lnTo>
                    <a:pt x="2818026" y="683641"/>
                  </a:lnTo>
                  <a:lnTo>
                    <a:pt x="2819400" y="715518"/>
                  </a:lnTo>
                  <a:lnTo>
                    <a:pt x="2818026" y="747394"/>
                  </a:lnTo>
                  <a:lnTo>
                    <a:pt x="2807209" y="810044"/>
                  </a:lnTo>
                  <a:lnTo>
                    <a:pt x="2786014" y="871033"/>
                  </a:lnTo>
                  <a:lnTo>
                    <a:pt x="2754900" y="930127"/>
                  </a:lnTo>
                  <a:lnTo>
                    <a:pt x="2714326" y="987093"/>
                  </a:lnTo>
                  <a:lnTo>
                    <a:pt x="2664750" y="1041699"/>
                  </a:lnTo>
                  <a:lnTo>
                    <a:pt x="2636729" y="1068044"/>
                  </a:lnTo>
                  <a:lnTo>
                    <a:pt x="2606630" y="1093713"/>
                  </a:lnTo>
                  <a:lnTo>
                    <a:pt x="2574509" y="1118675"/>
                  </a:lnTo>
                  <a:lnTo>
                    <a:pt x="2540425" y="1142902"/>
                  </a:lnTo>
                  <a:lnTo>
                    <a:pt x="2504434" y="1166364"/>
                  </a:lnTo>
                  <a:lnTo>
                    <a:pt x="2466593" y="1189033"/>
                  </a:lnTo>
                  <a:lnTo>
                    <a:pt x="2426961" y="1210880"/>
                  </a:lnTo>
                  <a:lnTo>
                    <a:pt x="2385594" y="1231875"/>
                  </a:lnTo>
                  <a:lnTo>
                    <a:pt x="2342550" y="1251989"/>
                  </a:lnTo>
                  <a:lnTo>
                    <a:pt x="2297885" y="1271194"/>
                  </a:lnTo>
                  <a:lnTo>
                    <a:pt x="2251658" y="1289460"/>
                  </a:lnTo>
                  <a:lnTo>
                    <a:pt x="2203926" y="1306758"/>
                  </a:lnTo>
                  <a:lnTo>
                    <a:pt x="2154745" y="1323059"/>
                  </a:lnTo>
                  <a:lnTo>
                    <a:pt x="2104174" y="1338334"/>
                  </a:lnTo>
                  <a:lnTo>
                    <a:pt x="2052269" y="1352555"/>
                  </a:lnTo>
                  <a:lnTo>
                    <a:pt x="1999088" y="1365691"/>
                  </a:lnTo>
                  <a:lnTo>
                    <a:pt x="1944688" y="1377714"/>
                  </a:lnTo>
                  <a:lnTo>
                    <a:pt x="1889127" y="1388595"/>
                  </a:lnTo>
                  <a:lnTo>
                    <a:pt x="1832461" y="1398305"/>
                  </a:lnTo>
                  <a:lnTo>
                    <a:pt x="1774749" y="1406814"/>
                  </a:lnTo>
                  <a:lnTo>
                    <a:pt x="1716047" y="1414094"/>
                  </a:lnTo>
                  <a:lnTo>
                    <a:pt x="1656413" y="1420115"/>
                  </a:lnTo>
                  <a:lnTo>
                    <a:pt x="1595903" y="1424849"/>
                  </a:lnTo>
                  <a:lnTo>
                    <a:pt x="1534577" y="1428267"/>
                  </a:lnTo>
                  <a:lnTo>
                    <a:pt x="1472490" y="1430338"/>
                  </a:lnTo>
                  <a:lnTo>
                    <a:pt x="1409700" y="1431036"/>
                  </a:lnTo>
                  <a:lnTo>
                    <a:pt x="1346909" y="1430338"/>
                  </a:lnTo>
                  <a:lnTo>
                    <a:pt x="1284822" y="1428267"/>
                  </a:lnTo>
                  <a:lnTo>
                    <a:pt x="1223496" y="1424849"/>
                  </a:lnTo>
                  <a:lnTo>
                    <a:pt x="1162986" y="1420115"/>
                  </a:lnTo>
                  <a:lnTo>
                    <a:pt x="1103352" y="1414094"/>
                  </a:lnTo>
                  <a:lnTo>
                    <a:pt x="1044650" y="1406814"/>
                  </a:lnTo>
                  <a:lnTo>
                    <a:pt x="986938" y="1398305"/>
                  </a:lnTo>
                  <a:lnTo>
                    <a:pt x="930272" y="1388595"/>
                  </a:lnTo>
                  <a:lnTo>
                    <a:pt x="874711" y="1377714"/>
                  </a:lnTo>
                  <a:lnTo>
                    <a:pt x="820311" y="1365691"/>
                  </a:lnTo>
                  <a:lnTo>
                    <a:pt x="767130" y="1352555"/>
                  </a:lnTo>
                  <a:lnTo>
                    <a:pt x="715225" y="1338334"/>
                  </a:lnTo>
                  <a:lnTo>
                    <a:pt x="664654" y="1323059"/>
                  </a:lnTo>
                  <a:lnTo>
                    <a:pt x="615473" y="1306758"/>
                  </a:lnTo>
                  <a:lnTo>
                    <a:pt x="567741" y="1289460"/>
                  </a:lnTo>
                  <a:lnTo>
                    <a:pt x="521514" y="1271194"/>
                  </a:lnTo>
                  <a:lnTo>
                    <a:pt x="476849" y="1251989"/>
                  </a:lnTo>
                  <a:lnTo>
                    <a:pt x="433805" y="1231875"/>
                  </a:lnTo>
                  <a:lnTo>
                    <a:pt x="392438" y="1210880"/>
                  </a:lnTo>
                  <a:lnTo>
                    <a:pt x="352806" y="1189033"/>
                  </a:lnTo>
                  <a:lnTo>
                    <a:pt x="314965" y="1166364"/>
                  </a:lnTo>
                  <a:lnTo>
                    <a:pt x="278974" y="1142902"/>
                  </a:lnTo>
                  <a:lnTo>
                    <a:pt x="244890" y="1118675"/>
                  </a:lnTo>
                  <a:lnTo>
                    <a:pt x="212769" y="1093713"/>
                  </a:lnTo>
                  <a:lnTo>
                    <a:pt x="182670" y="1068044"/>
                  </a:lnTo>
                  <a:lnTo>
                    <a:pt x="154649" y="1041699"/>
                  </a:lnTo>
                  <a:lnTo>
                    <a:pt x="105073" y="987093"/>
                  </a:lnTo>
                  <a:lnTo>
                    <a:pt x="64499" y="930127"/>
                  </a:lnTo>
                  <a:lnTo>
                    <a:pt x="33385" y="871033"/>
                  </a:lnTo>
                  <a:lnTo>
                    <a:pt x="12190" y="810044"/>
                  </a:lnTo>
                  <a:lnTo>
                    <a:pt x="1373" y="747394"/>
                  </a:lnTo>
                  <a:lnTo>
                    <a:pt x="0" y="715518"/>
                  </a:lnTo>
                  <a:close/>
                </a:path>
              </a:pathLst>
            </a:custGeom>
            <a:noFill/>
            <a:ln cap="flat" cmpd="sng" w="25400">
              <a:solidFill>
                <a:srgbClr val="1C33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15" name="Google Shape;415;p45"/>
          <p:cNvSpPr txBox="1"/>
          <p:nvPr/>
        </p:nvSpPr>
        <p:spPr>
          <a:xfrm>
            <a:off x="5514784" y="1959165"/>
            <a:ext cx="71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5"/>
          <p:cNvSpPr txBox="1"/>
          <p:nvPr/>
        </p:nvSpPr>
        <p:spPr>
          <a:xfrm>
            <a:off x="5514784" y="2071942"/>
            <a:ext cx="71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5514784" y="2210473"/>
            <a:ext cx="71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4668838" y="3889121"/>
            <a:ext cx="774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2413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của bạn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45"/>
          <p:cNvSpPr/>
          <p:nvPr/>
        </p:nvSpPr>
        <p:spPr>
          <a:xfrm>
            <a:off x="1340358" y="3376041"/>
            <a:ext cx="3011805" cy="765492"/>
          </a:xfrm>
          <a:custGeom>
            <a:rect b="b" l="l" r="r" t="t"/>
            <a:pathLst>
              <a:path extrusionOk="0" h="1530984" w="6023609">
                <a:moveTo>
                  <a:pt x="38100" y="0"/>
                </a:moveTo>
                <a:lnTo>
                  <a:pt x="0" y="0"/>
                </a:lnTo>
                <a:lnTo>
                  <a:pt x="0" y="114299"/>
                </a:lnTo>
                <a:lnTo>
                  <a:pt x="38100" y="114299"/>
                </a:lnTo>
                <a:lnTo>
                  <a:pt x="38100" y="0"/>
                </a:lnTo>
                <a:close/>
              </a:path>
              <a:path extrusionOk="0" h="1530984" w="6023609">
                <a:moveTo>
                  <a:pt x="38100" y="152399"/>
                </a:moveTo>
                <a:lnTo>
                  <a:pt x="0" y="152399"/>
                </a:lnTo>
                <a:lnTo>
                  <a:pt x="0" y="266699"/>
                </a:lnTo>
                <a:lnTo>
                  <a:pt x="38100" y="266699"/>
                </a:lnTo>
                <a:lnTo>
                  <a:pt x="38100" y="152399"/>
                </a:lnTo>
                <a:close/>
              </a:path>
              <a:path extrusionOk="0" h="1530984" w="6023609">
                <a:moveTo>
                  <a:pt x="38100" y="304799"/>
                </a:moveTo>
                <a:lnTo>
                  <a:pt x="0" y="304799"/>
                </a:lnTo>
                <a:lnTo>
                  <a:pt x="0" y="419099"/>
                </a:lnTo>
                <a:lnTo>
                  <a:pt x="38100" y="419099"/>
                </a:lnTo>
                <a:lnTo>
                  <a:pt x="38100" y="304799"/>
                </a:lnTo>
                <a:close/>
              </a:path>
              <a:path extrusionOk="0" h="1530984" w="6023609">
                <a:moveTo>
                  <a:pt x="38100" y="457199"/>
                </a:moveTo>
                <a:lnTo>
                  <a:pt x="0" y="457199"/>
                </a:lnTo>
                <a:lnTo>
                  <a:pt x="0" y="571499"/>
                </a:lnTo>
                <a:lnTo>
                  <a:pt x="38100" y="571499"/>
                </a:lnTo>
                <a:lnTo>
                  <a:pt x="38100" y="457199"/>
                </a:lnTo>
                <a:close/>
              </a:path>
              <a:path extrusionOk="0" h="1530984" w="6023609">
                <a:moveTo>
                  <a:pt x="38100" y="609599"/>
                </a:moveTo>
                <a:lnTo>
                  <a:pt x="0" y="609599"/>
                </a:lnTo>
                <a:lnTo>
                  <a:pt x="0" y="723899"/>
                </a:lnTo>
                <a:lnTo>
                  <a:pt x="38100" y="723899"/>
                </a:lnTo>
                <a:lnTo>
                  <a:pt x="38100" y="609599"/>
                </a:lnTo>
                <a:close/>
              </a:path>
              <a:path extrusionOk="0" h="1530984" w="6023609">
                <a:moveTo>
                  <a:pt x="38100" y="761999"/>
                </a:moveTo>
                <a:lnTo>
                  <a:pt x="0" y="761999"/>
                </a:lnTo>
                <a:lnTo>
                  <a:pt x="0" y="876299"/>
                </a:lnTo>
                <a:lnTo>
                  <a:pt x="38100" y="876299"/>
                </a:lnTo>
                <a:lnTo>
                  <a:pt x="38100" y="761999"/>
                </a:lnTo>
                <a:close/>
              </a:path>
              <a:path extrusionOk="0" h="1530984" w="6023609">
                <a:moveTo>
                  <a:pt x="38100" y="914399"/>
                </a:moveTo>
                <a:lnTo>
                  <a:pt x="0" y="914399"/>
                </a:lnTo>
                <a:lnTo>
                  <a:pt x="0" y="1028699"/>
                </a:lnTo>
                <a:lnTo>
                  <a:pt x="38100" y="1028699"/>
                </a:lnTo>
                <a:lnTo>
                  <a:pt x="38100" y="914399"/>
                </a:lnTo>
                <a:close/>
              </a:path>
              <a:path extrusionOk="0" h="1530984" w="6023609">
                <a:moveTo>
                  <a:pt x="38100" y="1066799"/>
                </a:moveTo>
                <a:lnTo>
                  <a:pt x="0" y="1066799"/>
                </a:lnTo>
                <a:lnTo>
                  <a:pt x="0" y="1181099"/>
                </a:lnTo>
                <a:lnTo>
                  <a:pt x="38100" y="1181099"/>
                </a:lnTo>
                <a:lnTo>
                  <a:pt x="38100" y="1066799"/>
                </a:lnTo>
                <a:close/>
              </a:path>
              <a:path extrusionOk="0" h="1530984" w="6023609">
                <a:moveTo>
                  <a:pt x="38100" y="1219199"/>
                </a:moveTo>
                <a:lnTo>
                  <a:pt x="0" y="1219199"/>
                </a:lnTo>
                <a:lnTo>
                  <a:pt x="0" y="1333499"/>
                </a:lnTo>
                <a:lnTo>
                  <a:pt x="38100" y="1333499"/>
                </a:lnTo>
                <a:lnTo>
                  <a:pt x="38100" y="1219199"/>
                </a:lnTo>
                <a:close/>
              </a:path>
              <a:path extrusionOk="0" h="1530984" w="6023609">
                <a:moveTo>
                  <a:pt x="38100" y="1371599"/>
                </a:moveTo>
                <a:lnTo>
                  <a:pt x="0" y="1371599"/>
                </a:lnTo>
                <a:lnTo>
                  <a:pt x="0" y="1473707"/>
                </a:lnTo>
                <a:lnTo>
                  <a:pt x="1494" y="1481131"/>
                </a:lnTo>
                <a:lnTo>
                  <a:pt x="5572" y="1487185"/>
                </a:lnTo>
                <a:lnTo>
                  <a:pt x="11626" y="1491263"/>
                </a:lnTo>
                <a:lnTo>
                  <a:pt x="19050" y="1492757"/>
                </a:lnTo>
                <a:lnTo>
                  <a:pt x="31241" y="1492757"/>
                </a:lnTo>
                <a:lnTo>
                  <a:pt x="31241" y="1466849"/>
                </a:lnTo>
                <a:lnTo>
                  <a:pt x="19050" y="1454657"/>
                </a:lnTo>
                <a:lnTo>
                  <a:pt x="38100" y="1454657"/>
                </a:lnTo>
                <a:lnTo>
                  <a:pt x="38100" y="1371599"/>
                </a:lnTo>
                <a:close/>
              </a:path>
              <a:path extrusionOk="0" h="1530984" w="6023609">
                <a:moveTo>
                  <a:pt x="38100" y="1454657"/>
                </a:moveTo>
                <a:lnTo>
                  <a:pt x="31241" y="1454657"/>
                </a:lnTo>
                <a:lnTo>
                  <a:pt x="31241" y="1466849"/>
                </a:lnTo>
                <a:lnTo>
                  <a:pt x="38100" y="1473707"/>
                </a:lnTo>
                <a:lnTo>
                  <a:pt x="38100" y="1454657"/>
                </a:lnTo>
                <a:close/>
              </a:path>
              <a:path extrusionOk="0" h="1530984" w="6023609">
                <a:moveTo>
                  <a:pt x="31241" y="1454657"/>
                </a:moveTo>
                <a:lnTo>
                  <a:pt x="19050" y="1454657"/>
                </a:lnTo>
                <a:lnTo>
                  <a:pt x="31241" y="1466849"/>
                </a:lnTo>
                <a:lnTo>
                  <a:pt x="31241" y="1454657"/>
                </a:lnTo>
                <a:close/>
              </a:path>
              <a:path extrusionOk="0" h="1530984" w="6023609">
                <a:moveTo>
                  <a:pt x="183641" y="1454657"/>
                </a:moveTo>
                <a:lnTo>
                  <a:pt x="69341" y="1454657"/>
                </a:lnTo>
                <a:lnTo>
                  <a:pt x="69341" y="1492757"/>
                </a:lnTo>
                <a:lnTo>
                  <a:pt x="183641" y="1492757"/>
                </a:lnTo>
                <a:lnTo>
                  <a:pt x="183641" y="1454657"/>
                </a:lnTo>
                <a:close/>
              </a:path>
              <a:path extrusionOk="0" h="1530984" w="6023609">
                <a:moveTo>
                  <a:pt x="336041" y="1454657"/>
                </a:moveTo>
                <a:lnTo>
                  <a:pt x="221741" y="1454657"/>
                </a:lnTo>
                <a:lnTo>
                  <a:pt x="221741" y="1492757"/>
                </a:lnTo>
                <a:lnTo>
                  <a:pt x="336041" y="1492757"/>
                </a:lnTo>
                <a:lnTo>
                  <a:pt x="336041" y="1454657"/>
                </a:lnTo>
                <a:close/>
              </a:path>
              <a:path extrusionOk="0" h="1530984" w="6023609">
                <a:moveTo>
                  <a:pt x="488441" y="1454657"/>
                </a:moveTo>
                <a:lnTo>
                  <a:pt x="374141" y="1454657"/>
                </a:lnTo>
                <a:lnTo>
                  <a:pt x="374141" y="1492757"/>
                </a:lnTo>
                <a:lnTo>
                  <a:pt x="488441" y="1492757"/>
                </a:lnTo>
                <a:lnTo>
                  <a:pt x="488441" y="1454657"/>
                </a:lnTo>
                <a:close/>
              </a:path>
              <a:path extrusionOk="0" h="1530984" w="6023609">
                <a:moveTo>
                  <a:pt x="640842" y="1454657"/>
                </a:moveTo>
                <a:lnTo>
                  <a:pt x="526541" y="1454657"/>
                </a:lnTo>
                <a:lnTo>
                  <a:pt x="526541" y="1492757"/>
                </a:lnTo>
                <a:lnTo>
                  <a:pt x="640842" y="1492757"/>
                </a:lnTo>
                <a:lnTo>
                  <a:pt x="640842" y="1454657"/>
                </a:lnTo>
                <a:close/>
              </a:path>
              <a:path extrusionOk="0" h="1530984" w="6023609">
                <a:moveTo>
                  <a:pt x="793242" y="1454657"/>
                </a:moveTo>
                <a:lnTo>
                  <a:pt x="678942" y="1454657"/>
                </a:lnTo>
                <a:lnTo>
                  <a:pt x="678942" y="1492757"/>
                </a:lnTo>
                <a:lnTo>
                  <a:pt x="793242" y="1492757"/>
                </a:lnTo>
                <a:lnTo>
                  <a:pt x="793242" y="1454657"/>
                </a:lnTo>
                <a:close/>
              </a:path>
              <a:path extrusionOk="0" h="1530984" w="6023609">
                <a:moveTo>
                  <a:pt x="945642" y="1454657"/>
                </a:moveTo>
                <a:lnTo>
                  <a:pt x="831342" y="1454657"/>
                </a:lnTo>
                <a:lnTo>
                  <a:pt x="831342" y="1492757"/>
                </a:lnTo>
                <a:lnTo>
                  <a:pt x="945642" y="1492757"/>
                </a:lnTo>
                <a:lnTo>
                  <a:pt x="945642" y="1454657"/>
                </a:lnTo>
                <a:close/>
              </a:path>
              <a:path extrusionOk="0" h="1530984" w="6023609">
                <a:moveTo>
                  <a:pt x="1098042" y="1454657"/>
                </a:moveTo>
                <a:lnTo>
                  <a:pt x="983742" y="1454657"/>
                </a:lnTo>
                <a:lnTo>
                  <a:pt x="983742" y="1492757"/>
                </a:lnTo>
                <a:lnTo>
                  <a:pt x="1098042" y="1492757"/>
                </a:lnTo>
                <a:lnTo>
                  <a:pt x="1098042" y="1454657"/>
                </a:lnTo>
                <a:close/>
              </a:path>
              <a:path extrusionOk="0" h="1530984" w="6023609">
                <a:moveTo>
                  <a:pt x="1250442" y="1454657"/>
                </a:moveTo>
                <a:lnTo>
                  <a:pt x="1136142" y="1454657"/>
                </a:lnTo>
                <a:lnTo>
                  <a:pt x="1136142" y="1492757"/>
                </a:lnTo>
                <a:lnTo>
                  <a:pt x="1250442" y="1492757"/>
                </a:lnTo>
                <a:lnTo>
                  <a:pt x="1250442" y="1454657"/>
                </a:lnTo>
                <a:close/>
              </a:path>
              <a:path extrusionOk="0" h="1530984" w="6023609">
                <a:moveTo>
                  <a:pt x="1402842" y="1454657"/>
                </a:moveTo>
                <a:lnTo>
                  <a:pt x="1288542" y="1454657"/>
                </a:lnTo>
                <a:lnTo>
                  <a:pt x="1288542" y="1492757"/>
                </a:lnTo>
                <a:lnTo>
                  <a:pt x="1402842" y="1492757"/>
                </a:lnTo>
                <a:lnTo>
                  <a:pt x="1402842" y="1454657"/>
                </a:lnTo>
                <a:close/>
              </a:path>
              <a:path extrusionOk="0" h="1530984" w="6023609">
                <a:moveTo>
                  <a:pt x="1555242" y="1454657"/>
                </a:moveTo>
                <a:lnTo>
                  <a:pt x="1440942" y="1454657"/>
                </a:lnTo>
                <a:lnTo>
                  <a:pt x="1440942" y="1492757"/>
                </a:lnTo>
                <a:lnTo>
                  <a:pt x="1555242" y="1492757"/>
                </a:lnTo>
                <a:lnTo>
                  <a:pt x="1555242" y="1454657"/>
                </a:lnTo>
                <a:close/>
              </a:path>
              <a:path extrusionOk="0" h="1530984" w="6023609">
                <a:moveTo>
                  <a:pt x="1707642" y="1454657"/>
                </a:moveTo>
                <a:lnTo>
                  <a:pt x="1593342" y="1454657"/>
                </a:lnTo>
                <a:lnTo>
                  <a:pt x="1593342" y="1492757"/>
                </a:lnTo>
                <a:lnTo>
                  <a:pt x="1707642" y="1492757"/>
                </a:lnTo>
                <a:lnTo>
                  <a:pt x="1707642" y="1454657"/>
                </a:lnTo>
                <a:close/>
              </a:path>
              <a:path extrusionOk="0" h="1530984" w="6023609">
                <a:moveTo>
                  <a:pt x="1860042" y="1454657"/>
                </a:moveTo>
                <a:lnTo>
                  <a:pt x="1745742" y="1454657"/>
                </a:lnTo>
                <a:lnTo>
                  <a:pt x="1745742" y="1492757"/>
                </a:lnTo>
                <a:lnTo>
                  <a:pt x="1860042" y="1492757"/>
                </a:lnTo>
                <a:lnTo>
                  <a:pt x="1860042" y="1454657"/>
                </a:lnTo>
                <a:close/>
              </a:path>
              <a:path extrusionOk="0" h="1530984" w="6023609">
                <a:moveTo>
                  <a:pt x="2012442" y="1454657"/>
                </a:moveTo>
                <a:lnTo>
                  <a:pt x="1898142" y="1454657"/>
                </a:lnTo>
                <a:lnTo>
                  <a:pt x="1898142" y="1492757"/>
                </a:lnTo>
                <a:lnTo>
                  <a:pt x="2012442" y="1492757"/>
                </a:lnTo>
                <a:lnTo>
                  <a:pt x="2012442" y="1454657"/>
                </a:lnTo>
                <a:close/>
              </a:path>
              <a:path extrusionOk="0" h="1530984" w="6023609">
                <a:moveTo>
                  <a:pt x="2164842" y="1454657"/>
                </a:moveTo>
                <a:lnTo>
                  <a:pt x="2050542" y="1454657"/>
                </a:lnTo>
                <a:lnTo>
                  <a:pt x="2050542" y="1492757"/>
                </a:lnTo>
                <a:lnTo>
                  <a:pt x="2164842" y="1492757"/>
                </a:lnTo>
                <a:lnTo>
                  <a:pt x="2164842" y="1454657"/>
                </a:lnTo>
                <a:close/>
              </a:path>
              <a:path extrusionOk="0" h="1530984" w="6023609">
                <a:moveTo>
                  <a:pt x="2317242" y="1454657"/>
                </a:moveTo>
                <a:lnTo>
                  <a:pt x="2202942" y="1454657"/>
                </a:lnTo>
                <a:lnTo>
                  <a:pt x="2202942" y="1492757"/>
                </a:lnTo>
                <a:lnTo>
                  <a:pt x="2317242" y="1492757"/>
                </a:lnTo>
                <a:lnTo>
                  <a:pt x="2317242" y="1454657"/>
                </a:lnTo>
                <a:close/>
              </a:path>
              <a:path extrusionOk="0" h="1530984" w="6023609">
                <a:moveTo>
                  <a:pt x="2469642" y="1454657"/>
                </a:moveTo>
                <a:lnTo>
                  <a:pt x="2355342" y="1454657"/>
                </a:lnTo>
                <a:lnTo>
                  <a:pt x="2355342" y="1492757"/>
                </a:lnTo>
                <a:lnTo>
                  <a:pt x="2469642" y="1492757"/>
                </a:lnTo>
                <a:lnTo>
                  <a:pt x="2469642" y="1454657"/>
                </a:lnTo>
                <a:close/>
              </a:path>
              <a:path extrusionOk="0" h="1530984" w="6023609">
                <a:moveTo>
                  <a:pt x="2622042" y="1454657"/>
                </a:moveTo>
                <a:lnTo>
                  <a:pt x="2507742" y="1454657"/>
                </a:lnTo>
                <a:lnTo>
                  <a:pt x="2507742" y="1492757"/>
                </a:lnTo>
                <a:lnTo>
                  <a:pt x="2622042" y="1492757"/>
                </a:lnTo>
                <a:lnTo>
                  <a:pt x="2622042" y="1454657"/>
                </a:lnTo>
                <a:close/>
              </a:path>
              <a:path extrusionOk="0" h="1530984" w="6023609">
                <a:moveTo>
                  <a:pt x="2774442" y="1454657"/>
                </a:moveTo>
                <a:lnTo>
                  <a:pt x="2660142" y="1454657"/>
                </a:lnTo>
                <a:lnTo>
                  <a:pt x="2660142" y="1492757"/>
                </a:lnTo>
                <a:lnTo>
                  <a:pt x="2774442" y="1492757"/>
                </a:lnTo>
                <a:lnTo>
                  <a:pt x="2774442" y="1454657"/>
                </a:lnTo>
                <a:close/>
              </a:path>
              <a:path extrusionOk="0" h="1530984" w="6023609">
                <a:moveTo>
                  <a:pt x="2926842" y="1454657"/>
                </a:moveTo>
                <a:lnTo>
                  <a:pt x="2812542" y="1454657"/>
                </a:lnTo>
                <a:lnTo>
                  <a:pt x="2812542" y="1492757"/>
                </a:lnTo>
                <a:lnTo>
                  <a:pt x="2926842" y="1492757"/>
                </a:lnTo>
                <a:lnTo>
                  <a:pt x="2926842" y="1454657"/>
                </a:lnTo>
                <a:close/>
              </a:path>
              <a:path extrusionOk="0" h="1530984" w="6023609">
                <a:moveTo>
                  <a:pt x="3079242" y="1454657"/>
                </a:moveTo>
                <a:lnTo>
                  <a:pt x="2964942" y="1454657"/>
                </a:lnTo>
                <a:lnTo>
                  <a:pt x="2964942" y="1492757"/>
                </a:lnTo>
                <a:lnTo>
                  <a:pt x="3079242" y="1492757"/>
                </a:lnTo>
                <a:lnTo>
                  <a:pt x="3079242" y="1454657"/>
                </a:lnTo>
                <a:close/>
              </a:path>
              <a:path extrusionOk="0" h="1530984" w="6023609">
                <a:moveTo>
                  <a:pt x="3231642" y="1454657"/>
                </a:moveTo>
                <a:lnTo>
                  <a:pt x="3117342" y="1454657"/>
                </a:lnTo>
                <a:lnTo>
                  <a:pt x="3117342" y="1492757"/>
                </a:lnTo>
                <a:lnTo>
                  <a:pt x="3231642" y="1492757"/>
                </a:lnTo>
                <a:lnTo>
                  <a:pt x="3231642" y="1454657"/>
                </a:lnTo>
                <a:close/>
              </a:path>
              <a:path extrusionOk="0" h="1530984" w="6023609">
                <a:moveTo>
                  <a:pt x="3384042" y="1454657"/>
                </a:moveTo>
                <a:lnTo>
                  <a:pt x="3269742" y="1454657"/>
                </a:lnTo>
                <a:lnTo>
                  <a:pt x="3269742" y="1492757"/>
                </a:lnTo>
                <a:lnTo>
                  <a:pt x="3384042" y="1492757"/>
                </a:lnTo>
                <a:lnTo>
                  <a:pt x="3384042" y="1454657"/>
                </a:lnTo>
                <a:close/>
              </a:path>
              <a:path extrusionOk="0" h="1530984" w="6023609">
                <a:moveTo>
                  <a:pt x="3536442" y="1454657"/>
                </a:moveTo>
                <a:lnTo>
                  <a:pt x="3422142" y="1454657"/>
                </a:lnTo>
                <a:lnTo>
                  <a:pt x="3422142" y="1492757"/>
                </a:lnTo>
                <a:lnTo>
                  <a:pt x="3536442" y="1492757"/>
                </a:lnTo>
                <a:lnTo>
                  <a:pt x="3536442" y="1454657"/>
                </a:lnTo>
                <a:close/>
              </a:path>
              <a:path extrusionOk="0" h="1530984" w="6023609">
                <a:moveTo>
                  <a:pt x="3688842" y="1454657"/>
                </a:moveTo>
                <a:lnTo>
                  <a:pt x="3574542" y="1454657"/>
                </a:lnTo>
                <a:lnTo>
                  <a:pt x="3574542" y="1492757"/>
                </a:lnTo>
                <a:lnTo>
                  <a:pt x="3688842" y="1492757"/>
                </a:lnTo>
                <a:lnTo>
                  <a:pt x="3688842" y="1454657"/>
                </a:lnTo>
                <a:close/>
              </a:path>
              <a:path extrusionOk="0" h="1530984" w="6023609">
                <a:moveTo>
                  <a:pt x="3841241" y="1454657"/>
                </a:moveTo>
                <a:lnTo>
                  <a:pt x="3726942" y="1454657"/>
                </a:lnTo>
                <a:lnTo>
                  <a:pt x="3726942" y="1492757"/>
                </a:lnTo>
                <a:lnTo>
                  <a:pt x="3841241" y="1492757"/>
                </a:lnTo>
                <a:lnTo>
                  <a:pt x="3841241" y="1454657"/>
                </a:lnTo>
                <a:close/>
              </a:path>
              <a:path extrusionOk="0" h="1530984" w="6023609">
                <a:moveTo>
                  <a:pt x="3993641" y="1454657"/>
                </a:moveTo>
                <a:lnTo>
                  <a:pt x="3879341" y="1454657"/>
                </a:lnTo>
                <a:lnTo>
                  <a:pt x="3879341" y="1492757"/>
                </a:lnTo>
                <a:lnTo>
                  <a:pt x="3993641" y="1492757"/>
                </a:lnTo>
                <a:lnTo>
                  <a:pt x="3993641" y="1454657"/>
                </a:lnTo>
                <a:close/>
              </a:path>
              <a:path extrusionOk="0" h="1530984" w="6023609">
                <a:moveTo>
                  <a:pt x="4146041" y="1454657"/>
                </a:moveTo>
                <a:lnTo>
                  <a:pt x="4031741" y="1454657"/>
                </a:lnTo>
                <a:lnTo>
                  <a:pt x="4031741" y="1492757"/>
                </a:lnTo>
                <a:lnTo>
                  <a:pt x="4146041" y="1492757"/>
                </a:lnTo>
                <a:lnTo>
                  <a:pt x="4146041" y="1454657"/>
                </a:lnTo>
                <a:close/>
              </a:path>
              <a:path extrusionOk="0" h="1530984" w="6023609">
                <a:moveTo>
                  <a:pt x="4298441" y="1454657"/>
                </a:moveTo>
                <a:lnTo>
                  <a:pt x="4184141" y="1454657"/>
                </a:lnTo>
                <a:lnTo>
                  <a:pt x="4184141" y="1492757"/>
                </a:lnTo>
                <a:lnTo>
                  <a:pt x="4298441" y="1492757"/>
                </a:lnTo>
                <a:lnTo>
                  <a:pt x="4298441" y="1454657"/>
                </a:lnTo>
                <a:close/>
              </a:path>
              <a:path extrusionOk="0" h="1530984" w="6023609">
                <a:moveTo>
                  <a:pt x="4450841" y="1454657"/>
                </a:moveTo>
                <a:lnTo>
                  <a:pt x="4336541" y="1454657"/>
                </a:lnTo>
                <a:lnTo>
                  <a:pt x="4336541" y="1492757"/>
                </a:lnTo>
                <a:lnTo>
                  <a:pt x="4450841" y="1492757"/>
                </a:lnTo>
                <a:lnTo>
                  <a:pt x="4450841" y="1454657"/>
                </a:lnTo>
                <a:close/>
              </a:path>
              <a:path extrusionOk="0" h="1530984" w="6023609">
                <a:moveTo>
                  <a:pt x="4603241" y="1454657"/>
                </a:moveTo>
                <a:lnTo>
                  <a:pt x="4488941" y="1454657"/>
                </a:lnTo>
                <a:lnTo>
                  <a:pt x="4488941" y="1492757"/>
                </a:lnTo>
                <a:lnTo>
                  <a:pt x="4603241" y="1492757"/>
                </a:lnTo>
                <a:lnTo>
                  <a:pt x="4603241" y="1454657"/>
                </a:lnTo>
                <a:close/>
              </a:path>
              <a:path extrusionOk="0" h="1530984" w="6023609">
                <a:moveTo>
                  <a:pt x="4755641" y="1454657"/>
                </a:moveTo>
                <a:lnTo>
                  <a:pt x="4641341" y="1454657"/>
                </a:lnTo>
                <a:lnTo>
                  <a:pt x="4641341" y="1492757"/>
                </a:lnTo>
                <a:lnTo>
                  <a:pt x="4755641" y="1492757"/>
                </a:lnTo>
                <a:lnTo>
                  <a:pt x="4755641" y="1454657"/>
                </a:lnTo>
                <a:close/>
              </a:path>
              <a:path extrusionOk="0" h="1530984" w="6023609">
                <a:moveTo>
                  <a:pt x="4908041" y="1454657"/>
                </a:moveTo>
                <a:lnTo>
                  <a:pt x="4793741" y="1454657"/>
                </a:lnTo>
                <a:lnTo>
                  <a:pt x="4793741" y="1492757"/>
                </a:lnTo>
                <a:lnTo>
                  <a:pt x="4908041" y="1492757"/>
                </a:lnTo>
                <a:lnTo>
                  <a:pt x="4908041" y="1454657"/>
                </a:lnTo>
                <a:close/>
              </a:path>
              <a:path extrusionOk="0" h="1530984" w="6023609">
                <a:moveTo>
                  <a:pt x="5060441" y="1454657"/>
                </a:moveTo>
                <a:lnTo>
                  <a:pt x="4946141" y="1454657"/>
                </a:lnTo>
                <a:lnTo>
                  <a:pt x="4946141" y="1492757"/>
                </a:lnTo>
                <a:lnTo>
                  <a:pt x="5060441" y="1492757"/>
                </a:lnTo>
                <a:lnTo>
                  <a:pt x="5060441" y="1454657"/>
                </a:lnTo>
                <a:close/>
              </a:path>
              <a:path extrusionOk="0" h="1530984" w="6023609">
                <a:moveTo>
                  <a:pt x="5212841" y="1454657"/>
                </a:moveTo>
                <a:lnTo>
                  <a:pt x="5098541" y="1454657"/>
                </a:lnTo>
                <a:lnTo>
                  <a:pt x="5098541" y="1492757"/>
                </a:lnTo>
                <a:lnTo>
                  <a:pt x="5212841" y="1492757"/>
                </a:lnTo>
                <a:lnTo>
                  <a:pt x="5212841" y="1454657"/>
                </a:lnTo>
                <a:close/>
              </a:path>
              <a:path extrusionOk="0" h="1530984" w="6023609">
                <a:moveTo>
                  <a:pt x="5365241" y="1454657"/>
                </a:moveTo>
                <a:lnTo>
                  <a:pt x="5250941" y="1454657"/>
                </a:lnTo>
                <a:lnTo>
                  <a:pt x="5250941" y="1492757"/>
                </a:lnTo>
                <a:lnTo>
                  <a:pt x="5365241" y="1492757"/>
                </a:lnTo>
                <a:lnTo>
                  <a:pt x="5365241" y="1454657"/>
                </a:lnTo>
                <a:close/>
              </a:path>
              <a:path extrusionOk="0" h="1530984" w="6023609">
                <a:moveTo>
                  <a:pt x="5517641" y="1454657"/>
                </a:moveTo>
                <a:lnTo>
                  <a:pt x="5403341" y="1454657"/>
                </a:lnTo>
                <a:lnTo>
                  <a:pt x="5403341" y="1492757"/>
                </a:lnTo>
                <a:lnTo>
                  <a:pt x="5517641" y="1492757"/>
                </a:lnTo>
                <a:lnTo>
                  <a:pt x="5517641" y="1454657"/>
                </a:lnTo>
                <a:close/>
              </a:path>
              <a:path extrusionOk="0" h="1530984" w="6023609">
                <a:moveTo>
                  <a:pt x="5670041" y="1454657"/>
                </a:moveTo>
                <a:lnTo>
                  <a:pt x="5555741" y="1454657"/>
                </a:lnTo>
                <a:lnTo>
                  <a:pt x="5555741" y="1492757"/>
                </a:lnTo>
                <a:lnTo>
                  <a:pt x="5670041" y="1492757"/>
                </a:lnTo>
                <a:lnTo>
                  <a:pt x="5670041" y="1454657"/>
                </a:lnTo>
                <a:close/>
              </a:path>
              <a:path extrusionOk="0" h="1530984" w="6023609">
                <a:moveTo>
                  <a:pt x="5822441" y="1454657"/>
                </a:moveTo>
                <a:lnTo>
                  <a:pt x="5708141" y="1454657"/>
                </a:lnTo>
                <a:lnTo>
                  <a:pt x="5708141" y="1492757"/>
                </a:lnTo>
                <a:lnTo>
                  <a:pt x="5822441" y="1492757"/>
                </a:lnTo>
                <a:lnTo>
                  <a:pt x="5822441" y="1454657"/>
                </a:lnTo>
                <a:close/>
              </a:path>
              <a:path extrusionOk="0" h="1530984" w="6023609">
                <a:moveTo>
                  <a:pt x="5909309" y="1416557"/>
                </a:moveTo>
                <a:lnTo>
                  <a:pt x="5909309" y="1530857"/>
                </a:lnTo>
                <a:lnTo>
                  <a:pt x="5985509" y="1492757"/>
                </a:lnTo>
                <a:lnTo>
                  <a:pt x="5928359" y="1492757"/>
                </a:lnTo>
                <a:lnTo>
                  <a:pt x="5928359" y="1454657"/>
                </a:lnTo>
                <a:lnTo>
                  <a:pt x="5985509" y="1454657"/>
                </a:lnTo>
                <a:lnTo>
                  <a:pt x="5909309" y="1416557"/>
                </a:lnTo>
                <a:close/>
              </a:path>
              <a:path extrusionOk="0" h="1530984" w="6023609">
                <a:moveTo>
                  <a:pt x="5909309" y="1454657"/>
                </a:moveTo>
                <a:lnTo>
                  <a:pt x="5860541" y="1454657"/>
                </a:lnTo>
                <a:lnTo>
                  <a:pt x="5860541" y="1492757"/>
                </a:lnTo>
                <a:lnTo>
                  <a:pt x="5909309" y="1492757"/>
                </a:lnTo>
                <a:lnTo>
                  <a:pt x="5909309" y="1454657"/>
                </a:lnTo>
                <a:close/>
              </a:path>
              <a:path extrusionOk="0" h="1530984" w="6023609">
                <a:moveTo>
                  <a:pt x="5985509" y="1454657"/>
                </a:moveTo>
                <a:lnTo>
                  <a:pt x="5928359" y="1454657"/>
                </a:lnTo>
                <a:lnTo>
                  <a:pt x="5928359" y="1492757"/>
                </a:lnTo>
                <a:lnTo>
                  <a:pt x="5985509" y="1492757"/>
                </a:lnTo>
                <a:lnTo>
                  <a:pt x="6023609" y="1473707"/>
                </a:lnTo>
                <a:lnTo>
                  <a:pt x="5985509" y="1454657"/>
                </a:lnTo>
                <a:close/>
              </a:path>
            </a:pathLst>
          </a:custGeom>
          <a:solidFill>
            <a:srgbClr val="497D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20" name="Google Shape;420;p45"/>
          <p:cNvSpPr txBox="1"/>
          <p:nvPr/>
        </p:nvSpPr>
        <p:spPr>
          <a:xfrm>
            <a:off x="2440749" y="4154488"/>
            <a:ext cx="981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Gửi yêu cầu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45"/>
          <p:cNvSpPr/>
          <p:nvPr/>
        </p:nvSpPr>
        <p:spPr>
          <a:xfrm>
            <a:off x="2815590" y="2789301"/>
            <a:ext cx="2250758" cy="966152"/>
          </a:xfrm>
          <a:custGeom>
            <a:rect b="b" l="l" r="r" t="t"/>
            <a:pathLst>
              <a:path extrusionOk="0" h="1932304" w="4501515">
                <a:moveTo>
                  <a:pt x="4501134" y="1817878"/>
                </a:moveTo>
                <a:lnTo>
                  <a:pt x="4463034" y="1817878"/>
                </a:lnTo>
                <a:lnTo>
                  <a:pt x="4463034" y="1932178"/>
                </a:lnTo>
                <a:lnTo>
                  <a:pt x="4501134" y="1932178"/>
                </a:lnTo>
                <a:lnTo>
                  <a:pt x="4501134" y="1817878"/>
                </a:lnTo>
                <a:close/>
              </a:path>
              <a:path extrusionOk="0" h="1932304" w="4501515">
                <a:moveTo>
                  <a:pt x="4501134" y="1665478"/>
                </a:moveTo>
                <a:lnTo>
                  <a:pt x="4463034" y="1665478"/>
                </a:lnTo>
                <a:lnTo>
                  <a:pt x="4463034" y="1779778"/>
                </a:lnTo>
                <a:lnTo>
                  <a:pt x="4501134" y="1779778"/>
                </a:lnTo>
                <a:lnTo>
                  <a:pt x="4501134" y="1665478"/>
                </a:lnTo>
                <a:close/>
              </a:path>
              <a:path extrusionOk="0" h="1932304" w="4501515">
                <a:moveTo>
                  <a:pt x="4501134" y="1513078"/>
                </a:moveTo>
                <a:lnTo>
                  <a:pt x="4463034" y="1513078"/>
                </a:lnTo>
                <a:lnTo>
                  <a:pt x="4463034" y="1627378"/>
                </a:lnTo>
                <a:lnTo>
                  <a:pt x="4501134" y="1627378"/>
                </a:lnTo>
                <a:lnTo>
                  <a:pt x="4501134" y="1513078"/>
                </a:lnTo>
                <a:close/>
              </a:path>
              <a:path extrusionOk="0" h="1932304" w="4501515">
                <a:moveTo>
                  <a:pt x="4501134" y="1360677"/>
                </a:moveTo>
                <a:lnTo>
                  <a:pt x="4463034" y="1360677"/>
                </a:lnTo>
                <a:lnTo>
                  <a:pt x="4463034" y="1474978"/>
                </a:lnTo>
                <a:lnTo>
                  <a:pt x="4501134" y="1474978"/>
                </a:lnTo>
                <a:lnTo>
                  <a:pt x="4501134" y="1360677"/>
                </a:lnTo>
                <a:close/>
              </a:path>
              <a:path extrusionOk="0" h="1932304" w="4501515">
                <a:moveTo>
                  <a:pt x="4469892" y="1315720"/>
                </a:moveTo>
                <a:lnTo>
                  <a:pt x="4355592" y="1315720"/>
                </a:lnTo>
                <a:lnTo>
                  <a:pt x="4355592" y="1353820"/>
                </a:lnTo>
                <a:lnTo>
                  <a:pt x="4469892" y="1353820"/>
                </a:lnTo>
                <a:lnTo>
                  <a:pt x="4469892" y="1315720"/>
                </a:lnTo>
                <a:close/>
              </a:path>
              <a:path extrusionOk="0" h="1932304" w="4501515">
                <a:moveTo>
                  <a:pt x="4317492" y="1315720"/>
                </a:moveTo>
                <a:lnTo>
                  <a:pt x="4203192" y="1315720"/>
                </a:lnTo>
                <a:lnTo>
                  <a:pt x="4203192" y="1353820"/>
                </a:lnTo>
                <a:lnTo>
                  <a:pt x="4317492" y="1353820"/>
                </a:lnTo>
                <a:lnTo>
                  <a:pt x="4317492" y="1315720"/>
                </a:lnTo>
                <a:close/>
              </a:path>
              <a:path extrusionOk="0" h="1932304" w="4501515">
                <a:moveTo>
                  <a:pt x="4165092" y="1315720"/>
                </a:moveTo>
                <a:lnTo>
                  <a:pt x="4050792" y="1315720"/>
                </a:lnTo>
                <a:lnTo>
                  <a:pt x="4050792" y="1353820"/>
                </a:lnTo>
                <a:lnTo>
                  <a:pt x="4165092" y="1353820"/>
                </a:lnTo>
                <a:lnTo>
                  <a:pt x="4165092" y="1315720"/>
                </a:lnTo>
                <a:close/>
              </a:path>
              <a:path extrusionOk="0" h="1932304" w="4501515">
                <a:moveTo>
                  <a:pt x="4012692" y="1315720"/>
                </a:moveTo>
                <a:lnTo>
                  <a:pt x="3898392" y="1315720"/>
                </a:lnTo>
                <a:lnTo>
                  <a:pt x="3898392" y="1353820"/>
                </a:lnTo>
                <a:lnTo>
                  <a:pt x="4012692" y="1353820"/>
                </a:lnTo>
                <a:lnTo>
                  <a:pt x="4012692" y="1315720"/>
                </a:lnTo>
                <a:close/>
              </a:path>
              <a:path extrusionOk="0" h="1932304" w="4501515">
                <a:moveTo>
                  <a:pt x="3860292" y="1315720"/>
                </a:moveTo>
                <a:lnTo>
                  <a:pt x="3745992" y="1315720"/>
                </a:lnTo>
                <a:lnTo>
                  <a:pt x="3745992" y="1353820"/>
                </a:lnTo>
                <a:lnTo>
                  <a:pt x="3860292" y="1353820"/>
                </a:lnTo>
                <a:lnTo>
                  <a:pt x="3860292" y="1315720"/>
                </a:lnTo>
                <a:close/>
              </a:path>
              <a:path extrusionOk="0" h="1932304" w="4501515">
                <a:moveTo>
                  <a:pt x="3707892" y="1315720"/>
                </a:moveTo>
                <a:lnTo>
                  <a:pt x="3593592" y="1315720"/>
                </a:lnTo>
                <a:lnTo>
                  <a:pt x="3593592" y="1353820"/>
                </a:lnTo>
                <a:lnTo>
                  <a:pt x="3707892" y="1353820"/>
                </a:lnTo>
                <a:lnTo>
                  <a:pt x="3707892" y="1315720"/>
                </a:lnTo>
                <a:close/>
              </a:path>
              <a:path extrusionOk="0" h="1932304" w="4501515">
                <a:moveTo>
                  <a:pt x="3555492" y="1315720"/>
                </a:moveTo>
                <a:lnTo>
                  <a:pt x="3441192" y="1315720"/>
                </a:lnTo>
                <a:lnTo>
                  <a:pt x="3441192" y="1353820"/>
                </a:lnTo>
                <a:lnTo>
                  <a:pt x="3555492" y="1353820"/>
                </a:lnTo>
                <a:lnTo>
                  <a:pt x="3555492" y="1315720"/>
                </a:lnTo>
                <a:close/>
              </a:path>
              <a:path extrusionOk="0" h="1932304" w="4501515">
                <a:moveTo>
                  <a:pt x="3403092" y="1315720"/>
                </a:moveTo>
                <a:lnTo>
                  <a:pt x="3288792" y="1315720"/>
                </a:lnTo>
                <a:lnTo>
                  <a:pt x="3288792" y="1353820"/>
                </a:lnTo>
                <a:lnTo>
                  <a:pt x="3403092" y="1353820"/>
                </a:lnTo>
                <a:lnTo>
                  <a:pt x="3403092" y="1315720"/>
                </a:lnTo>
                <a:close/>
              </a:path>
              <a:path extrusionOk="0" h="1932304" w="4501515">
                <a:moveTo>
                  <a:pt x="3250692" y="1315720"/>
                </a:moveTo>
                <a:lnTo>
                  <a:pt x="3136392" y="1315720"/>
                </a:lnTo>
                <a:lnTo>
                  <a:pt x="3136392" y="1353820"/>
                </a:lnTo>
                <a:lnTo>
                  <a:pt x="3250692" y="1353820"/>
                </a:lnTo>
                <a:lnTo>
                  <a:pt x="3250692" y="1315720"/>
                </a:lnTo>
                <a:close/>
              </a:path>
              <a:path extrusionOk="0" h="1932304" w="4501515">
                <a:moveTo>
                  <a:pt x="3098292" y="1315720"/>
                </a:moveTo>
                <a:lnTo>
                  <a:pt x="2983992" y="1315720"/>
                </a:lnTo>
                <a:lnTo>
                  <a:pt x="2983992" y="1353820"/>
                </a:lnTo>
                <a:lnTo>
                  <a:pt x="3098292" y="1353820"/>
                </a:lnTo>
                <a:lnTo>
                  <a:pt x="3098292" y="1315720"/>
                </a:lnTo>
                <a:close/>
              </a:path>
              <a:path extrusionOk="0" h="1932304" w="4501515">
                <a:moveTo>
                  <a:pt x="2945892" y="1315720"/>
                </a:moveTo>
                <a:lnTo>
                  <a:pt x="2831592" y="1315720"/>
                </a:lnTo>
                <a:lnTo>
                  <a:pt x="2831592" y="1353820"/>
                </a:lnTo>
                <a:lnTo>
                  <a:pt x="2945892" y="1353820"/>
                </a:lnTo>
                <a:lnTo>
                  <a:pt x="2945892" y="1315720"/>
                </a:lnTo>
                <a:close/>
              </a:path>
              <a:path extrusionOk="0" h="1932304" w="4501515">
                <a:moveTo>
                  <a:pt x="2793492" y="1315720"/>
                </a:moveTo>
                <a:lnTo>
                  <a:pt x="2679192" y="1315720"/>
                </a:lnTo>
                <a:lnTo>
                  <a:pt x="2679192" y="1353820"/>
                </a:lnTo>
                <a:lnTo>
                  <a:pt x="2793492" y="1353820"/>
                </a:lnTo>
                <a:lnTo>
                  <a:pt x="2793492" y="1315720"/>
                </a:lnTo>
                <a:close/>
              </a:path>
              <a:path extrusionOk="0" h="1932304" w="4501515">
                <a:moveTo>
                  <a:pt x="2641092" y="1315720"/>
                </a:moveTo>
                <a:lnTo>
                  <a:pt x="2526792" y="1315720"/>
                </a:lnTo>
                <a:lnTo>
                  <a:pt x="2526792" y="1353820"/>
                </a:lnTo>
                <a:lnTo>
                  <a:pt x="2641092" y="1353820"/>
                </a:lnTo>
                <a:lnTo>
                  <a:pt x="2641092" y="1315720"/>
                </a:lnTo>
                <a:close/>
              </a:path>
              <a:path extrusionOk="0" h="1932304" w="4501515">
                <a:moveTo>
                  <a:pt x="2488692" y="1315720"/>
                </a:moveTo>
                <a:lnTo>
                  <a:pt x="2374392" y="1315720"/>
                </a:lnTo>
                <a:lnTo>
                  <a:pt x="2374392" y="1353820"/>
                </a:lnTo>
                <a:lnTo>
                  <a:pt x="2488692" y="1353820"/>
                </a:lnTo>
                <a:lnTo>
                  <a:pt x="2488692" y="1315720"/>
                </a:lnTo>
                <a:close/>
              </a:path>
              <a:path extrusionOk="0" h="1932304" w="4501515">
                <a:moveTo>
                  <a:pt x="2336292" y="1315720"/>
                </a:moveTo>
                <a:lnTo>
                  <a:pt x="2221992" y="1315720"/>
                </a:lnTo>
                <a:lnTo>
                  <a:pt x="2221992" y="1353820"/>
                </a:lnTo>
                <a:lnTo>
                  <a:pt x="2336292" y="1353820"/>
                </a:lnTo>
                <a:lnTo>
                  <a:pt x="2336292" y="1315720"/>
                </a:lnTo>
                <a:close/>
              </a:path>
              <a:path extrusionOk="0" h="1932304" w="4501515">
                <a:moveTo>
                  <a:pt x="2183892" y="1315720"/>
                </a:moveTo>
                <a:lnTo>
                  <a:pt x="2069592" y="1315720"/>
                </a:lnTo>
                <a:lnTo>
                  <a:pt x="2069592" y="1353820"/>
                </a:lnTo>
                <a:lnTo>
                  <a:pt x="2183892" y="1353820"/>
                </a:lnTo>
                <a:lnTo>
                  <a:pt x="2183892" y="1315720"/>
                </a:lnTo>
                <a:close/>
              </a:path>
              <a:path extrusionOk="0" h="1932304" w="4501515">
                <a:moveTo>
                  <a:pt x="2031492" y="1315720"/>
                </a:moveTo>
                <a:lnTo>
                  <a:pt x="1917192" y="1315720"/>
                </a:lnTo>
                <a:lnTo>
                  <a:pt x="1917192" y="1353820"/>
                </a:lnTo>
                <a:lnTo>
                  <a:pt x="2031492" y="1353820"/>
                </a:lnTo>
                <a:lnTo>
                  <a:pt x="2031492" y="1315720"/>
                </a:lnTo>
                <a:close/>
              </a:path>
              <a:path extrusionOk="0" h="1932304" w="4501515">
                <a:moveTo>
                  <a:pt x="1879092" y="1315720"/>
                </a:moveTo>
                <a:lnTo>
                  <a:pt x="1764792" y="1315720"/>
                </a:lnTo>
                <a:lnTo>
                  <a:pt x="1764792" y="1353820"/>
                </a:lnTo>
                <a:lnTo>
                  <a:pt x="1879092" y="1353820"/>
                </a:lnTo>
                <a:lnTo>
                  <a:pt x="1879092" y="1315720"/>
                </a:lnTo>
                <a:close/>
              </a:path>
              <a:path extrusionOk="0" h="1932304" w="4501515">
                <a:moveTo>
                  <a:pt x="1726692" y="1315720"/>
                </a:moveTo>
                <a:lnTo>
                  <a:pt x="1612392" y="1315720"/>
                </a:lnTo>
                <a:lnTo>
                  <a:pt x="1612392" y="1353820"/>
                </a:lnTo>
                <a:lnTo>
                  <a:pt x="1726692" y="1353820"/>
                </a:lnTo>
                <a:lnTo>
                  <a:pt x="1726692" y="1315720"/>
                </a:lnTo>
                <a:close/>
              </a:path>
              <a:path extrusionOk="0" h="1932304" w="4501515">
                <a:moveTo>
                  <a:pt x="1574292" y="1315720"/>
                </a:moveTo>
                <a:lnTo>
                  <a:pt x="1459992" y="1315720"/>
                </a:lnTo>
                <a:lnTo>
                  <a:pt x="1459992" y="1353820"/>
                </a:lnTo>
                <a:lnTo>
                  <a:pt x="1574292" y="1353820"/>
                </a:lnTo>
                <a:lnTo>
                  <a:pt x="1574292" y="1315720"/>
                </a:lnTo>
                <a:close/>
              </a:path>
              <a:path extrusionOk="0" h="1932304" w="4501515">
                <a:moveTo>
                  <a:pt x="1421892" y="1315720"/>
                </a:moveTo>
                <a:lnTo>
                  <a:pt x="1307592" y="1315720"/>
                </a:lnTo>
                <a:lnTo>
                  <a:pt x="1307592" y="1353820"/>
                </a:lnTo>
                <a:lnTo>
                  <a:pt x="1421892" y="1353820"/>
                </a:lnTo>
                <a:lnTo>
                  <a:pt x="1421892" y="1315720"/>
                </a:lnTo>
                <a:close/>
              </a:path>
              <a:path extrusionOk="0" h="1932304" w="4501515">
                <a:moveTo>
                  <a:pt x="1269492" y="1315720"/>
                </a:moveTo>
                <a:lnTo>
                  <a:pt x="1155192" y="1315720"/>
                </a:lnTo>
                <a:lnTo>
                  <a:pt x="1155192" y="1353820"/>
                </a:lnTo>
                <a:lnTo>
                  <a:pt x="1269492" y="1353820"/>
                </a:lnTo>
                <a:lnTo>
                  <a:pt x="1269492" y="1315720"/>
                </a:lnTo>
                <a:close/>
              </a:path>
              <a:path extrusionOk="0" h="1932304" w="4501515">
                <a:moveTo>
                  <a:pt x="1117092" y="1315720"/>
                </a:moveTo>
                <a:lnTo>
                  <a:pt x="1002792" y="1315720"/>
                </a:lnTo>
                <a:lnTo>
                  <a:pt x="1002792" y="1353820"/>
                </a:lnTo>
                <a:lnTo>
                  <a:pt x="1117092" y="1353820"/>
                </a:lnTo>
                <a:lnTo>
                  <a:pt x="1117092" y="1315720"/>
                </a:lnTo>
                <a:close/>
              </a:path>
              <a:path extrusionOk="0" h="1932304" w="4501515">
                <a:moveTo>
                  <a:pt x="964692" y="1315720"/>
                </a:moveTo>
                <a:lnTo>
                  <a:pt x="850392" y="1315720"/>
                </a:lnTo>
                <a:lnTo>
                  <a:pt x="850392" y="1353820"/>
                </a:lnTo>
                <a:lnTo>
                  <a:pt x="964692" y="1353820"/>
                </a:lnTo>
                <a:lnTo>
                  <a:pt x="964692" y="1315720"/>
                </a:lnTo>
                <a:close/>
              </a:path>
              <a:path extrusionOk="0" h="1932304" w="4501515">
                <a:moveTo>
                  <a:pt x="812292" y="1315720"/>
                </a:moveTo>
                <a:lnTo>
                  <a:pt x="697992" y="1315720"/>
                </a:lnTo>
                <a:lnTo>
                  <a:pt x="697992" y="1353820"/>
                </a:lnTo>
                <a:lnTo>
                  <a:pt x="812292" y="1353820"/>
                </a:lnTo>
                <a:lnTo>
                  <a:pt x="812292" y="1315720"/>
                </a:lnTo>
                <a:close/>
              </a:path>
              <a:path extrusionOk="0" h="1932304" w="4501515">
                <a:moveTo>
                  <a:pt x="659892" y="1315720"/>
                </a:moveTo>
                <a:lnTo>
                  <a:pt x="545592" y="1315720"/>
                </a:lnTo>
                <a:lnTo>
                  <a:pt x="545592" y="1353820"/>
                </a:lnTo>
                <a:lnTo>
                  <a:pt x="659892" y="1353820"/>
                </a:lnTo>
                <a:lnTo>
                  <a:pt x="659892" y="1315720"/>
                </a:lnTo>
                <a:close/>
              </a:path>
              <a:path extrusionOk="0" h="1932304" w="4501515">
                <a:moveTo>
                  <a:pt x="507492" y="1315720"/>
                </a:moveTo>
                <a:lnTo>
                  <a:pt x="393192" y="1315720"/>
                </a:lnTo>
                <a:lnTo>
                  <a:pt x="393192" y="1353820"/>
                </a:lnTo>
                <a:lnTo>
                  <a:pt x="507492" y="1353820"/>
                </a:lnTo>
                <a:lnTo>
                  <a:pt x="507492" y="1315720"/>
                </a:lnTo>
                <a:close/>
              </a:path>
              <a:path extrusionOk="0" h="1932304" w="4501515">
                <a:moveTo>
                  <a:pt x="355092" y="1315720"/>
                </a:moveTo>
                <a:lnTo>
                  <a:pt x="240792" y="1315720"/>
                </a:lnTo>
                <a:lnTo>
                  <a:pt x="240792" y="1353820"/>
                </a:lnTo>
                <a:lnTo>
                  <a:pt x="355092" y="1353820"/>
                </a:lnTo>
                <a:lnTo>
                  <a:pt x="355092" y="1315720"/>
                </a:lnTo>
                <a:close/>
              </a:path>
              <a:path extrusionOk="0" h="1932304" w="4501515">
                <a:moveTo>
                  <a:pt x="202692" y="1315720"/>
                </a:moveTo>
                <a:lnTo>
                  <a:pt x="88392" y="1315720"/>
                </a:lnTo>
                <a:lnTo>
                  <a:pt x="88392" y="1353820"/>
                </a:lnTo>
                <a:lnTo>
                  <a:pt x="202692" y="1353820"/>
                </a:lnTo>
                <a:lnTo>
                  <a:pt x="202692" y="1315720"/>
                </a:lnTo>
                <a:close/>
              </a:path>
              <a:path extrusionOk="0" h="1932304" w="4501515">
                <a:moveTo>
                  <a:pt x="76200" y="1213612"/>
                </a:moveTo>
                <a:lnTo>
                  <a:pt x="38100" y="1213612"/>
                </a:lnTo>
                <a:lnTo>
                  <a:pt x="38100" y="1327912"/>
                </a:lnTo>
                <a:lnTo>
                  <a:pt x="76200" y="1327912"/>
                </a:lnTo>
                <a:lnTo>
                  <a:pt x="76200" y="1213612"/>
                </a:lnTo>
                <a:close/>
              </a:path>
              <a:path extrusionOk="0" h="1932304" w="4501515">
                <a:moveTo>
                  <a:pt x="76200" y="1061212"/>
                </a:moveTo>
                <a:lnTo>
                  <a:pt x="38100" y="1061212"/>
                </a:lnTo>
                <a:lnTo>
                  <a:pt x="38100" y="1175512"/>
                </a:lnTo>
                <a:lnTo>
                  <a:pt x="76200" y="1175512"/>
                </a:lnTo>
                <a:lnTo>
                  <a:pt x="76200" y="1061212"/>
                </a:lnTo>
                <a:close/>
              </a:path>
              <a:path extrusionOk="0" h="1932304" w="4501515">
                <a:moveTo>
                  <a:pt x="76200" y="908812"/>
                </a:moveTo>
                <a:lnTo>
                  <a:pt x="38100" y="908812"/>
                </a:lnTo>
                <a:lnTo>
                  <a:pt x="38100" y="1023112"/>
                </a:lnTo>
                <a:lnTo>
                  <a:pt x="76200" y="1023112"/>
                </a:lnTo>
                <a:lnTo>
                  <a:pt x="76200" y="908812"/>
                </a:lnTo>
                <a:close/>
              </a:path>
              <a:path extrusionOk="0" h="1932304" w="4501515">
                <a:moveTo>
                  <a:pt x="76200" y="756412"/>
                </a:moveTo>
                <a:lnTo>
                  <a:pt x="38100" y="756412"/>
                </a:lnTo>
                <a:lnTo>
                  <a:pt x="38100" y="870712"/>
                </a:lnTo>
                <a:lnTo>
                  <a:pt x="76200" y="870712"/>
                </a:lnTo>
                <a:lnTo>
                  <a:pt x="76200" y="756412"/>
                </a:lnTo>
                <a:close/>
              </a:path>
              <a:path extrusionOk="0" h="1932304" w="4501515">
                <a:moveTo>
                  <a:pt x="76200" y="604012"/>
                </a:moveTo>
                <a:lnTo>
                  <a:pt x="38100" y="604012"/>
                </a:lnTo>
                <a:lnTo>
                  <a:pt x="38100" y="718312"/>
                </a:lnTo>
                <a:lnTo>
                  <a:pt x="76200" y="718312"/>
                </a:lnTo>
                <a:lnTo>
                  <a:pt x="76200" y="604012"/>
                </a:lnTo>
                <a:close/>
              </a:path>
              <a:path extrusionOk="0" h="1932304" w="4501515">
                <a:moveTo>
                  <a:pt x="76200" y="451612"/>
                </a:moveTo>
                <a:lnTo>
                  <a:pt x="38100" y="451612"/>
                </a:lnTo>
                <a:lnTo>
                  <a:pt x="38100" y="565912"/>
                </a:lnTo>
                <a:lnTo>
                  <a:pt x="76200" y="565912"/>
                </a:lnTo>
                <a:lnTo>
                  <a:pt x="76200" y="451612"/>
                </a:lnTo>
                <a:close/>
              </a:path>
              <a:path extrusionOk="0" h="1932304" w="4501515">
                <a:moveTo>
                  <a:pt x="76200" y="299212"/>
                </a:moveTo>
                <a:lnTo>
                  <a:pt x="38100" y="299212"/>
                </a:lnTo>
                <a:lnTo>
                  <a:pt x="38100" y="413512"/>
                </a:lnTo>
                <a:lnTo>
                  <a:pt x="76200" y="413512"/>
                </a:lnTo>
                <a:lnTo>
                  <a:pt x="76200" y="299212"/>
                </a:lnTo>
                <a:close/>
              </a:path>
              <a:path extrusionOk="0" h="1932304" w="4501515">
                <a:moveTo>
                  <a:pt x="76200" y="146812"/>
                </a:moveTo>
                <a:lnTo>
                  <a:pt x="38100" y="146812"/>
                </a:lnTo>
                <a:lnTo>
                  <a:pt x="38100" y="261112"/>
                </a:lnTo>
                <a:lnTo>
                  <a:pt x="76200" y="261112"/>
                </a:lnTo>
                <a:lnTo>
                  <a:pt x="76200" y="146812"/>
                </a:lnTo>
                <a:close/>
              </a:path>
              <a:path extrusionOk="0" h="1932304" w="4501515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111506" y="108712"/>
                </a:lnTo>
                <a:lnTo>
                  <a:pt x="38100" y="108712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extrusionOk="0" h="1932304" w="4501515">
                <a:moveTo>
                  <a:pt x="76200" y="95250"/>
                </a:moveTo>
                <a:lnTo>
                  <a:pt x="38100" y="95250"/>
                </a:lnTo>
                <a:lnTo>
                  <a:pt x="38100" y="108712"/>
                </a:lnTo>
                <a:lnTo>
                  <a:pt x="76200" y="108712"/>
                </a:lnTo>
                <a:lnTo>
                  <a:pt x="76200" y="95250"/>
                </a:lnTo>
                <a:close/>
              </a:path>
              <a:path extrusionOk="0" h="1932304" w="4501515">
                <a:moveTo>
                  <a:pt x="104775" y="95250"/>
                </a:moveTo>
                <a:lnTo>
                  <a:pt x="76200" y="95250"/>
                </a:lnTo>
                <a:lnTo>
                  <a:pt x="76200" y="108712"/>
                </a:lnTo>
                <a:lnTo>
                  <a:pt x="111506" y="108712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497D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22" name="Google Shape;422;p45"/>
          <p:cNvSpPr txBox="1"/>
          <p:nvPr/>
        </p:nvSpPr>
        <p:spPr>
          <a:xfrm>
            <a:off x="3474910" y="3179699"/>
            <a:ext cx="981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Gửi yêu cầu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45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v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ề </a:t>
            </a:r>
            <a:r>
              <a:rPr lang="vi"/>
              <a:t>framework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lang="vi"/>
              <a:t>Python</a:t>
            </a:r>
            <a:endParaRPr/>
          </a:p>
        </p:txBody>
      </p:sp>
      <p:grpSp>
        <p:nvGrpSpPr>
          <p:cNvPr id="429" name="Google Shape;429;p46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430" name="Google Shape;43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46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32" name="Google Shape;432;p46"/>
          <p:cNvSpPr txBox="1"/>
          <p:nvPr/>
        </p:nvSpPr>
        <p:spPr>
          <a:xfrm>
            <a:off x="957707" y="1098525"/>
            <a:ext cx="4649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Frameworks và Libraries trong Python?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6790" y="1594103"/>
            <a:ext cx="2833115" cy="3003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46"/>
          <p:cNvGrpSpPr/>
          <p:nvPr/>
        </p:nvGrpSpPr>
        <p:grpSpPr>
          <a:xfrm>
            <a:off x="1545336" y="1928622"/>
            <a:ext cx="2880938" cy="2327465"/>
            <a:chOff x="3090672" y="3857244"/>
            <a:chExt cx="5761877" cy="4654930"/>
          </a:xfrm>
        </p:grpSpPr>
        <p:pic>
          <p:nvPicPr>
            <p:cNvPr id="435" name="Google Shape;435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90672" y="3857244"/>
              <a:ext cx="5761877" cy="2837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46"/>
            <p:cNvSpPr/>
            <p:nvPr/>
          </p:nvSpPr>
          <p:spPr>
            <a:xfrm>
              <a:off x="5023751" y="6764654"/>
              <a:ext cx="2113915" cy="1747520"/>
            </a:xfrm>
            <a:custGeom>
              <a:rect b="b" l="l" r="r" t="t"/>
              <a:pathLst>
                <a:path extrusionOk="0" h="1747520" w="2113915">
                  <a:moveTo>
                    <a:pt x="1389481" y="603465"/>
                  </a:moveTo>
                  <a:lnTo>
                    <a:pt x="1388681" y="603986"/>
                  </a:lnTo>
                  <a:lnTo>
                    <a:pt x="1389443" y="603986"/>
                  </a:lnTo>
                  <a:lnTo>
                    <a:pt x="1389481" y="603465"/>
                  </a:lnTo>
                  <a:close/>
                </a:path>
                <a:path extrusionOk="0" h="1747520" w="2113915">
                  <a:moveTo>
                    <a:pt x="1738033" y="163766"/>
                  </a:moveTo>
                  <a:lnTo>
                    <a:pt x="1732191" y="120230"/>
                  </a:lnTo>
                  <a:lnTo>
                    <a:pt x="1715706" y="81114"/>
                  </a:lnTo>
                  <a:lnTo>
                    <a:pt x="1690116" y="47967"/>
                  </a:lnTo>
                  <a:lnTo>
                    <a:pt x="1683512" y="42862"/>
                  </a:lnTo>
                  <a:lnTo>
                    <a:pt x="1683512" y="163766"/>
                  </a:lnTo>
                  <a:lnTo>
                    <a:pt x="1674888" y="206235"/>
                  </a:lnTo>
                  <a:lnTo>
                    <a:pt x="1651520" y="240919"/>
                  </a:lnTo>
                  <a:lnTo>
                    <a:pt x="1616875" y="264325"/>
                  </a:lnTo>
                  <a:lnTo>
                    <a:pt x="1574457" y="272948"/>
                  </a:lnTo>
                  <a:lnTo>
                    <a:pt x="1531797" y="264325"/>
                  </a:lnTo>
                  <a:lnTo>
                    <a:pt x="1531950" y="264325"/>
                  </a:lnTo>
                  <a:lnTo>
                    <a:pt x="1497317" y="240919"/>
                  </a:lnTo>
                  <a:lnTo>
                    <a:pt x="1473962" y="206235"/>
                  </a:lnTo>
                  <a:lnTo>
                    <a:pt x="1465402" y="163766"/>
                  </a:lnTo>
                  <a:lnTo>
                    <a:pt x="1473974" y="121272"/>
                  </a:lnTo>
                  <a:lnTo>
                    <a:pt x="1497342" y="86563"/>
                  </a:lnTo>
                  <a:lnTo>
                    <a:pt x="1532001" y="63169"/>
                  </a:lnTo>
                  <a:lnTo>
                    <a:pt x="1574457" y="54584"/>
                  </a:lnTo>
                  <a:lnTo>
                    <a:pt x="1616900" y="63169"/>
                  </a:lnTo>
                  <a:lnTo>
                    <a:pt x="1651571" y="86563"/>
                  </a:lnTo>
                  <a:lnTo>
                    <a:pt x="1674939" y="121272"/>
                  </a:lnTo>
                  <a:lnTo>
                    <a:pt x="1683512" y="163766"/>
                  </a:lnTo>
                  <a:lnTo>
                    <a:pt x="1683512" y="42862"/>
                  </a:lnTo>
                  <a:lnTo>
                    <a:pt x="1657019" y="22364"/>
                  </a:lnTo>
                  <a:lnTo>
                    <a:pt x="1617941" y="5854"/>
                  </a:lnTo>
                  <a:lnTo>
                    <a:pt x="1574457" y="0"/>
                  </a:lnTo>
                  <a:lnTo>
                    <a:pt x="1530972" y="5854"/>
                  </a:lnTo>
                  <a:lnTo>
                    <a:pt x="1491894" y="22364"/>
                  </a:lnTo>
                  <a:lnTo>
                    <a:pt x="1458785" y="47967"/>
                  </a:lnTo>
                  <a:lnTo>
                    <a:pt x="1453680" y="54584"/>
                  </a:lnTo>
                  <a:lnTo>
                    <a:pt x="1433207" y="81114"/>
                  </a:lnTo>
                  <a:lnTo>
                    <a:pt x="1416723" y="120230"/>
                  </a:lnTo>
                  <a:lnTo>
                    <a:pt x="1410881" y="163766"/>
                  </a:lnTo>
                  <a:lnTo>
                    <a:pt x="1416723" y="207302"/>
                  </a:lnTo>
                  <a:lnTo>
                    <a:pt x="1433207" y="246430"/>
                  </a:lnTo>
                  <a:lnTo>
                    <a:pt x="1453680" y="272948"/>
                  </a:lnTo>
                  <a:lnTo>
                    <a:pt x="1458785" y="279565"/>
                  </a:lnTo>
                  <a:lnTo>
                    <a:pt x="1491894" y="305181"/>
                  </a:lnTo>
                  <a:lnTo>
                    <a:pt x="1530972" y="321678"/>
                  </a:lnTo>
                  <a:lnTo>
                    <a:pt x="1574457" y="327533"/>
                  </a:lnTo>
                  <a:lnTo>
                    <a:pt x="1617941" y="321678"/>
                  </a:lnTo>
                  <a:lnTo>
                    <a:pt x="1657007" y="305181"/>
                  </a:lnTo>
                  <a:lnTo>
                    <a:pt x="1690116" y="279565"/>
                  </a:lnTo>
                  <a:lnTo>
                    <a:pt x="1715706" y="246430"/>
                  </a:lnTo>
                  <a:lnTo>
                    <a:pt x="1732191" y="207302"/>
                  </a:lnTo>
                  <a:lnTo>
                    <a:pt x="1738033" y="163766"/>
                  </a:lnTo>
                  <a:close/>
                </a:path>
                <a:path extrusionOk="0" h="1747520" w="2113915">
                  <a:moveTo>
                    <a:pt x="2113699" y="1035786"/>
                  </a:moveTo>
                  <a:lnTo>
                    <a:pt x="2109101" y="984986"/>
                  </a:lnTo>
                  <a:lnTo>
                    <a:pt x="2096808" y="946886"/>
                  </a:lnTo>
                  <a:lnTo>
                    <a:pt x="2077415" y="896086"/>
                  </a:lnTo>
                  <a:lnTo>
                    <a:pt x="2059063" y="869073"/>
                  </a:lnTo>
                  <a:lnTo>
                    <a:pt x="2059063" y="1048486"/>
                  </a:lnTo>
                  <a:lnTo>
                    <a:pt x="2054936" y="1086586"/>
                  </a:lnTo>
                  <a:lnTo>
                    <a:pt x="2043176" y="1137386"/>
                  </a:lnTo>
                  <a:lnTo>
                    <a:pt x="2024468" y="1175486"/>
                  </a:lnTo>
                  <a:lnTo>
                    <a:pt x="1999513" y="1213586"/>
                  </a:lnTo>
                  <a:lnTo>
                    <a:pt x="1969020" y="1238986"/>
                  </a:lnTo>
                  <a:lnTo>
                    <a:pt x="1933676" y="1264386"/>
                  </a:lnTo>
                  <a:lnTo>
                    <a:pt x="1894205" y="1277086"/>
                  </a:lnTo>
                  <a:lnTo>
                    <a:pt x="1851279" y="1289786"/>
                  </a:lnTo>
                  <a:lnTo>
                    <a:pt x="1805609" y="1302486"/>
                  </a:lnTo>
                  <a:lnTo>
                    <a:pt x="1774317" y="1302486"/>
                  </a:lnTo>
                  <a:lnTo>
                    <a:pt x="1758835" y="1289786"/>
                  </a:lnTo>
                  <a:lnTo>
                    <a:pt x="1743189" y="1289786"/>
                  </a:lnTo>
                  <a:lnTo>
                    <a:pt x="1746224" y="1302486"/>
                  </a:lnTo>
                  <a:lnTo>
                    <a:pt x="1748497" y="1315186"/>
                  </a:lnTo>
                  <a:lnTo>
                    <a:pt x="1750009" y="1327886"/>
                  </a:lnTo>
                  <a:lnTo>
                    <a:pt x="1750733" y="1340586"/>
                  </a:lnTo>
                  <a:lnTo>
                    <a:pt x="1747735" y="1391386"/>
                  </a:lnTo>
                  <a:lnTo>
                    <a:pt x="1736890" y="1442186"/>
                  </a:lnTo>
                  <a:lnTo>
                    <a:pt x="1718906" y="1480286"/>
                  </a:lnTo>
                  <a:lnTo>
                    <a:pt x="1694510" y="1518386"/>
                  </a:lnTo>
                  <a:lnTo>
                    <a:pt x="1664373" y="1543786"/>
                  </a:lnTo>
                  <a:lnTo>
                    <a:pt x="1629232" y="1569186"/>
                  </a:lnTo>
                  <a:lnTo>
                    <a:pt x="1589786" y="1594586"/>
                  </a:lnTo>
                  <a:lnTo>
                    <a:pt x="1546733" y="1607286"/>
                  </a:lnTo>
                  <a:lnTo>
                    <a:pt x="1448600" y="1607286"/>
                  </a:lnTo>
                  <a:lnTo>
                    <a:pt x="1399070" y="1594586"/>
                  </a:lnTo>
                  <a:lnTo>
                    <a:pt x="1353604" y="1569186"/>
                  </a:lnTo>
                  <a:lnTo>
                    <a:pt x="1313624" y="1531086"/>
                  </a:lnTo>
                  <a:lnTo>
                    <a:pt x="1280528" y="1492986"/>
                  </a:lnTo>
                  <a:lnTo>
                    <a:pt x="1280198" y="1492986"/>
                  </a:lnTo>
                  <a:lnTo>
                    <a:pt x="1262722" y="1543786"/>
                  </a:lnTo>
                  <a:lnTo>
                    <a:pt x="1237640" y="1581886"/>
                  </a:lnTo>
                  <a:lnTo>
                    <a:pt x="1227035" y="1594586"/>
                  </a:lnTo>
                  <a:lnTo>
                    <a:pt x="1205826" y="1619986"/>
                  </a:lnTo>
                  <a:lnTo>
                    <a:pt x="1168260" y="1645386"/>
                  </a:lnTo>
                  <a:lnTo>
                    <a:pt x="1125905" y="1670786"/>
                  </a:lnTo>
                  <a:lnTo>
                    <a:pt x="1079766" y="1683486"/>
                  </a:lnTo>
                  <a:lnTo>
                    <a:pt x="985532" y="1683499"/>
                  </a:lnTo>
                  <a:lnTo>
                    <a:pt x="942644" y="1670799"/>
                  </a:lnTo>
                  <a:lnTo>
                    <a:pt x="902919" y="1658099"/>
                  </a:lnTo>
                  <a:lnTo>
                    <a:pt x="867130" y="1632699"/>
                  </a:lnTo>
                  <a:lnTo>
                    <a:pt x="836053" y="1594599"/>
                  </a:lnTo>
                  <a:lnTo>
                    <a:pt x="810463" y="1556499"/>
                  </a:lnTo>
                  <a:lnTo>
                    <a:pt x="791159" y="1518399"/>
                  </a:lnTo>
                  <a:lnTo>
                    <a:pt x="778891" y="1480299"/>
                  </a:lnTo>
                  <a:lnTo>
                    <a:pt x="778471" y="1480299"/>
                  </a:lnTo>
                  <a:lnTo>
                    <a:pt x="742378" y="1505699"/>
                  </a:lnTo>
                  <a:lnTo>
                    <a:pt x="703300" y="1518399"/>
                  </a:lnTo>
                  <a:lnTo>
                    <a:pt x="662038" y="1531099"/>
                  </a:lnTo>
                  <a:lnTo>
                    <a:pt x="573201" y="1531099"/>
                  </a:lnTo>
                  <a:lnTo>
                    <a:pt x="529755" y="1518399"/>
                  </a:lnTo>
                  <a:lnTo>
                    <a:pt x="489750" y="1492999"/>
                  </a:lnTo>
                  <a:lnTo>
                    <a:pt x="453898" y="1467599"/>
                  </a:lnTo>
                  <a:lnTo>
                    <a:pt x="422935" y="1442199"/>
                  </a:lnTo>
                  <a:lnTo>
                    <a:pt x="397560" y="1404099"/>
                  </a:lnTo>
                  <a:lnTo>
                    <a:pt x="378498" y="1365999"/>
                  </a:lnTo>
                  <a:lnTo>
                    <a:pt x="366483" y="1315199"/>
                  </a:lnTo>
                  <a:lnTo>
                    <a:pt x="362229" y="1277099"/>
                  </a:lnTo>
                  <a:lnTo>
                    <a:pt x="362635" y="1264399"/>
                  </a:lnTo>
                  <a:lnTo>
                    <a:pt x="364032" y="1238999"/>
                  </a:lnTo>
                  <a:lnTo>
                    <a:pt x="366433" y="1226299"/>
                  </a:lnTo>
                  <a:lnTo>
                    <a:pt x="369760" y="1213599"/>
                  </a:lnTo>
                  <a:lnTo>
                    <a:pt x="354203" y="1213599"/>
                  </a:lnTo>
                  <a:lnTo>
                    <a:pt x="338721" y="1226299"/>
                  </a:lnTo>
                  <a:lnTo>
                    <a:pt x="307428" y="1226299"/>
                  </a:lnTo>
                  <a:lnTo>
                    <a:pt x="261277" y="1213599"/>
                  </a:lnTo>
                  <a:lnTo>
                    <a:pt x="217944" y="1200899"/>
                  </a:lnTo>
                  <a:lnTo>
                    <a:pt x="178168" y="1188199"/>
                  </a:lnTo>
                  <a:lnTo>
                    <a:pt x="142659" y="1162799"/>
                  </a:lnTo>
                  <a:lnTo>
                    <a:pt x="112128" y="1124699"/>
                  </a:lnTo>
                  <a:lnTo>
                    <a:pt x="87287" y="1086599"/>
                  </a:lnTo>
                  <a:lnTo>
                    <a:pt x="68859" y="1048499"/>
                  </a:lnTo>
                  <a:lnTo>
                    <a:pt x="57543" y="1010399"/>
                  </a:lnTo>
                  <a:lnTo>
                    <a:pt x="54063" y="959599"/>
                  </a:lnTo>
                  <a:lnTo>
                    <a:pt x="58788" y="921499"/>
                  </a:lnTo>
                  <a:lnTo>
                    <a:pt x="71107" y="870699"/>
                  </a:lnTo>
                  <a:lnTo>
                    <a:pt x="90322" y="832599"/>
                  </a:lnTo>
                  <a:lnTo>
                    <a:pt x="115722" y="794499"/>
                  </a:lnTo>
                  <a:lnTo>
                    <a:pt x="146608" y="769099"/>
                  </a:lnTo>
                  <a:lnTo>
                    <a:pt x="182270" y="743699"/>
                  </a:lnTo>
                  <a:lnTo>
                    <a:pt x="221996" y="718299"/>
                  </a:lnTo>
                  <a:lnTo>
                    <a:pt x="265074" y="718299"/>
                  </a:lnTo>
                  <a:lnTo>
                    <a:pt x="310794" y="705599"/>
                  </a:lnTo>
                  <a:lnTo>
                    <a:pt x="337172" y="705599"/>
                  </a:lnTo>
                  <a:lnTo>
                    <a:pt x="363169" y="718299"/>
                  </a:lnTo>
                  <a:lnTo>
                    <a:pt x="388607" y="718299"/>
                  </a:lnTo>
                  <a:lnTo>
                    <a:pt x="413308" y="730999"/>
                  </a:lnTo>
                  <a:lnTo>
                    <a:pt x="413575" y="730999"/>
                  </a:lnTo>
                  <a:lnTo>
                    <a:pt x="413677" y="718299"/>
                  </a:lnTo>
                  <a:lnTo>
                    <a:pt x="417995" y="667499"/>
                  </a:lnTo>
                  <a:lnTo>
                    <a:pt x="431241" y="616699"/>
                  </a:lnTo>
                  <a:lnTo>
                    <a:pt x="452551" y="578586"/>
                  </a:lnTo>
                  <a:lnTo>
                    <a:pt x="481088" y="540486"/>
                  </a:lnTo>
                  <a:lnTo>
                    <a:pt x="516013" y="502386"/>
                  </a:lnTo>
                  <a:lnTo>
                    <a:pt x="556475" y="476986"/>
                  </a:lnTo>
                  <a:lnTo>
                    <a:pt x="601637" y="464286"/>
                  </a:lnTo>
                  <a:lnTo>
                    <a:pt x="650633" y="451586"/>
                  </a:lnTo>
                  <a:lnTo>
                    <a:pt x="703008" y="451586"/>
                  </a:lnTo>
                  <a:lnTo>
                    <a:pt x="753249" y="464286"/>
                  </a:lnTo>
                  <a:lnTo>
                    <a:pt x="799833" y="489686"/>
                  </a:lnTo>
                  <a:lnTo>
                    <a:pt x="841298" y="515086"/>
                  </a:lnTo>
                  <a:lnTo>
                    <a:pt x="876122" y="553186"/>
                  </a:lnTo>
                  <a:lnTo>
                    <a:pt x="876541" y="553186"/>
                  </a:lnTo>
                  <a:lnTo>
                    <a:pt x="885050" y="515086"/>
                  </a:lnTo>
                  <a:lnTo>
                    <a:pt x="901077" y="464286"/>
                  </a:lnTo>
                  <a:lnTo>
                    <a:pt x="923836" y="426186"/>
                  </a:lnTo>
                  <a:lnTo>
                    <a:pt x="952538" y="400786"/>
                  </a:lnTo>
                  <a:lnTo>
                    <a:pt x="986383" y="362686"/>
                  </a:lnTo>
                  <a:lnTo>
                    <a:pt x="1024572" y="349986"/>
                  </a:lnTo>
                  <a:lnTo>
                    <a:pt x="1066342" y="324586"/>
                  </a:lnTo>
                  <a:lnTo>
                    <a:pt x="1157376" y="324586"/>
                  </a:lnTo>
                  <a:lnTo>
                    <a:pt x="1205331" y="337286"/>
                  </a:lnTo>
                  <a:lnTo>
                    <a:pt x="1249565" y="349986"/>
                  </a:lnTo>
                  <a:lnTo>
                    <a:pt x="1289240" y="375386"/>
                  </a:lnTo>
                  <a:lnTo>
                    <a:pt x="1323555" y="400786"/>
                  </a:lnTo>
                  <a:lnTo>
                    <a:pt x="1351686" y="438886"/>
                  </a:lnTo>
                  <a:lnTo>
                    <a:pt x="1372819" y="489686"/>
                  </a:lnTo>
                  <a:lnTo>
                    <a:pt x="1386128" y="527786"/>
                  </a:lnTo>
                  <a:lnTo>
                    <a:pt x="1390815" y="578586"/>
                  </a:lnTo>
                  <a:lnTo>
                    <a:pt x="1390675" y="591286"/>
                  </a:lnTo>
                  <a:lnTo>
                    <a:pt x="1390218" y="591286"/>
                  </a:lnTo>
                  <a:lnTo>
                    <a:pt x="1389481" y="603465"/>
                  </a:lnTo>
                  <a:lnTo>
                    <a:pt x="1427556" y="578586"/>
                  </a:lnTo>
                  <a:lnTo>
                    <a:pt x="1468983" y="565886"/>
                  </a:lnTo>
                  <a:lnTo>
                    <a:pt x="1512011" y="553186"/>
                  </a:lnTo>
                  <a:lnTo>
                    <a:pt x="1598841" y="553186"/>
                  </a:lnTo>
                  <a:lnTo>
                    <a:pt x="1640598" y="565886"/>
                  </a:lnTo>
                  <a:lnTo>
                    <a:pt x="1679930" y="591286"/>
                  </a:lnTo>
                  <a:lnTo>
                    <a:pt x="1715795" y="616686"/>
                  </a:lnTo>
                  <a:lnTo>
                    <a:pt x="1747189" y="654786"/>
                  </a:lnTo>
                  <a:lnTo>
                    <a:pt x="1782838" y="718286"/>
                  </a:lnTo>
                  <a:lnTo>
                    <a:pt x="1793709" y="743686"/>
                  </a:lnTo>
                  <a:lnTo>
                    <a:pt x="1799653" y="781786"/>
                  </a:lnTo>
                  <a:lnTo>
                    <a:pt x="1802244" y="781786"/>
                  </a:lnTo>
                  <a:lnTo>
                    <a:pt x="1848459" y="794486"/>
                  </a:lnTo>
                  <a:lnTo>
                    <a:pt x="1891957" y="807186"/>
                  </a:lnTo>
                  <a:lnTo>
                    <a:pt x="1932000" y="819886"/>
                  </a:lnTo>
                  <a:lnTo>
                    <a:pt x="1967865" y="845286"/>
                  </a:lnTo>
                  <a:lnTo>
                    <a:pt x="1998814" y="883386"/>
                  </a:lnTo>
                  <a:lnTo>
                    <a:pt x="2024138" y="908786"/>
                  </a:lnTo>
                  <a:lnTo>
                    <a:pt x="2043099" y="946886"/>
                  </a:lnTo>
                  <a:lnTo>
                    <a:pt x="2054987" y="997686"/>
                  </a:lnTo>
                  <a:lnTo>
                    <a:pt x="2059063" y="1048486"/>
                  </a:lnTo>
                  <a:lnTo>
                    <a:pt x="2059063" y="869073"/>
                  </a:lnTo>
                  <a:lnTo>
                    <a:pt x="2019769" y="819886"/>
                  </a:lnTo>
                  <a:lnTo>
                    <a:pt x="1982724" y="794486"/>
                  </a:lnTo>
                  <a:lnTo>
                    <a:pt x="1941004" y="769086"/>
                  </a:lnTo>
                  <a:lnTo>
                    <a:pt x="1895208" y="743686"/>
                  </a:lnTo>
                  <a:lnTo>
                    <a:pt x="1845957" y="730986"/>
                  </a:lnTo>
                  <a:lnTo>
                    <a:pt x="1831555" y="692886"/>
                  </a:lnTo>
                  <a:lnTo>
                    <a:pt x="1811464" y="654786"/>
                  </a:lnTo>
                  <a:lnTo>
                    <a:pt x="1786255" y="616686"/>
                  </a:lnTo>
                  <a:lnTo>
                    <a:pt x="1756498" y="578586"/>
                  </a:lnTo>
                  <a:lnTo>
                    <a:pt x="1722793" y="553186"/>
                  </a:lnTo>
                  <a:lnTo>
                    <a:pt x="1685721" y="527786"/>
                  </a:lnTo>
                  <a:lnTo>
                    <a:pt x="1645843" y="515086"/>
                  </a:lnTo>
                  <a:lnTo>
                    <a:pt x="1603768" y="502386"/>
                  </a:lnTo>
                  <a:lnTo>
                    <a:pt x="1470063" y="502386"/>
                  </a:lnTo>
                  <a:lnTo>
                    <a:pt x="1462265" y="515086"/>
                  </a:lnTo>
                  <a:lnTo>
                    <a:pt x="1439227" y="515086"/>
                  </a:lnTo>
                  <a:lnTo>
                    <a:pt x="1426768" y="476986"/>
                  </a:lnTo>
                  <a:lnTo>
                    <a:pt x="1408391" y="426186"/>
                  </a:lnTo>
                  <a:lnTo>
                    <a:pt x="1384693" y="388086"/>
                  </a:lnTo>
                  <a:lnTo>
                    <a:pt x="1356220" y="362686"/>
                  </a:lnTo>
                  <a:lnTo>
                    <a:pt x="1323555" y="337286"/>
                  </a:lnTo>
                  <a:lnTo>
                    <a:pt x="1287259" y="311886"/>
                  </a:lnTo>
                  <a:lnTo>
                    <a:pt x="1247914" y="286486"/>
                  </a:lnTo>
                  <a:lnTo>
                    <a:pt x="1206068" y="273786"/>
                  </a:lnTo>
                  <a:lnTo>
                    <a:pt x="1071308" y="273786"/>
                  </a:lnTo>
                  <a:lnTo>
                    <a:pt x="1023366" y="286486"/>
                  </a:lnTo>
                  <a:lnTo>
                    <a:pt x="978750" y="311886"/>
                  </a:lnTo>
                  <a:lnTo>
                    <a:pt x="958494" y="324586"/>
                  </a:lnTo>
                  <a:lnTo>
                    <a:pt x="938225" y="337286"/>
                  </a:lnTo>
                  <a:lnTo>
                    <a:pt x="902487" y="375386"/>
                  </a:lnTo>
                  <a:lnTo>
                    <a:pt x="872274" y="413486"/>
                  </a:lnTo>
                  <a:lnTo>
                    <a:pt x="848321" y="451586"/>
                  </a:lnTo>
                  <a:lnTo>
                    <a:pt x="807631" y="426186"/>
                  </a:lnTo>
                  <a:lnTo>
                    <a:pt x="763930" y="413486"/>
                  </a:lnTo>
                  <a:lnTo>
                    <a:pt x="718058" y="400786"/>
                  </a:lnTo>
                  <a:lnTo>
                    <a:pt x="620750" y="400786"/>
                  </a:lnTo>
                  <a:lnTo>
                    <a:pt x="573049" y="413486"/>
                  </a:lnTo>
                  <a:lnTo>
                    <a:pt x="528408" y="426186"/>
                  </a:lnTo>
                  <a:lnTo>
                    <a:pt x="487502" y="451586"/>
                  </a:lnTo>
                  <a:lnTo>
                    <a:pt x="451015" y="489686"/>
                  </a:lnTo>
                  <a:lnTo>
                    <a:pt x="419646" y="527799"/>
                  </a:lnTo>
                  <a:lnTo>
                    <a:pt x="394068" y="565899"/>
                  </a:lnTo>
                  <a:lnTo>
                    <a:pt x="374967" y="603999"/>
                  </a:lnTo>
                  <a:lnTo>
                    <a:pt x="363029" y="654799"/>
                  </a:lnTo>
                  <a:lnTo>
                    <a:pt x="264744" y="654799"/>
                  </a:lnTo>
                  <a:lnTo>
                    <a:pt x="220802" y="667499"/>
                  </a:lnTo>
                  <a:lnTo>
                    <a:pt x="179476" y="680199"/>
                  </a:lnTo>
                  <a:lnTo>
                    <a:pt x="141224" y="705599"/>
                  </a:lnTo>
                  <a:lnTo>
                    <a:pt x="106527" y="730999"/>
                  </a:lnTo>
                  <a:lnTo>
                    <a:pt x="75869" y="756399"/>
                  </a:lnTo>
                  <a:lnTo>
                    <a:pt x="49733" y="794499"/>
                  </a:lnTo>
                  <a:lnTo>
                    <a:pt x="28600" y="832599"/>
                  </a:lnTo>
                  <a:lnTo>
                    <a:pt x="12941" y="870699"/>
                  </a:lnTo>
                  <a:lnTo>
                    <a:pt x="3251" y="921499"/>
                  </a:lnTo>
                  <a:lnTo>
                    <a:pt x="0" y="972299"/>
                  </a:lnTo>
                  <a:lnTo>
                    <a:pt x="3429" y="1010399"/>
                  </a:lnTo>
                  <a:lnTo>
                    <a:pt x="13169" y="1061199"/>
                  </a:lnTo>
                  <a:lnTo>
                    <a:pt x="28752" y="1099299"/>
                  </a:lnTo>
                  <a:lnTo>
                    <a:pt x="49707" y="1137399"/>
                  </a:lnTo>
                  <a:lnTo>
                    <a:pt x="75565" y="1175499"/>
                  </a:lnTo>
                  <a:lnTo>
                    <a:pt x="105867" y="1200899"/>
                  </a:lnTo>
                  <a:lnTo>
                    <a:pt x="140144" y="1226299"/>
                  </a:lnTo>
                  <a:lnTo>
                    <a:pt x="177939" y="1251699"/>
                  </a:lnTo>
                  <a:lnTo>
                    <a:pt x="218770" y="1264399"/>
                  </a:lnTo>
                  <a:lnTo>
                    <a:pt x="262191" y="1277099"/>
                  </a:lnTo>
                  <a:lnTo>
                    <a:pt x="307708" y="1277099"/>
                  </a:lnTo>
                  <a:lnTo>
                    <a:pt x="311531" y="1327899"/>
                  </a:lnTo>
                  <a:lnTo>
                    <a:pt x="321691" y="1365999"/>
                  </a:lnTo>
                  <a:lnTo>
                    <a:pt x="337680" y="1404099"/>
                  </a:lnTo>
                  <a:lnTo>
                    <a:pt x="359054" y="1442199"/>
                  </a:lnTo>
                  <a:lnTo>
                    <a:pt x="385330" y="1480299"/>
                  </a:lnTo>
                  <a:lnTo>
                    <a:pt x="416039" y="1505699"/>
                  </a:lnTo>
                  <a:lnTo>
                    <a:pt x="450697" y="1531099"/>
                  </a:lnTo>
                  <a:lnTo>
                    <a:pt x="488823" y="1556499"/>
                  </a:lnTo>
                  <a:lnTo>
                    <a:pt x="529971" y="1569199"/>
                  </a:lnTo>
                  <a:lnTo>
                    <a:pt x="573646" y="1581899"/>
                  </a:lnTo>
                  <a:lnTo>
                    <a:pt x="684657" y="1581899"/>
                  </a:lnTo>
                  <a:lnTo>
                    <a:pt x="716381" y="1569199"/>
                  </a:lnTo>
                  <a:lnTo>
                    <a:pt x="747153" y="1556499"/>
                  </a:lnTo>
                  <a:lnTo>
                    <a:pt x="772375" y="1607299"/>
                  </a:lnTo>
                  <a:lnTo>
                    <a:pt x="804138" y="1645399"/>
                  </a:lnTo>
                  <a:lnTo>
                    <a:pt x="841590" y="1683499"/>
                  </a:lnTo>
                  <a:lnTo>
                    <a:pt x="883843" y="1708899"/>
                  </a:lnTo>
                  <a:lnTo>
                    <a:pt x="930046" y="1721599"/>
                  </a:lnTo>
                  <a:lnTo>
                    <a:pt x="979322" y="1734299"/>
                  </a:lnTo>
                  <a:lnTo>
                    <a:pt x="1030795" y="1746999"/>
                  </a:lnTo>
                  <a:lnTo>
                    <a:pt x="1076566" y="1734286"/>
                  </a:lnTo>
                  <a:lnTo>
                    <a:pt x="1120736" y="1721586"/>
                  </a:lnTo>
                  <a:lnTo>
                    <a:pt x="1162685" y="1708886"/>
                  </a:lnTo>
                  <a:lnTo>
                    <a:pt x="1201801" y="1683486"/>
                  </a:lnTo>
                  <a:lnTo>
                    <a:pt x="1237449" y="1658086"/>
                  </a:lnTo>
                  <a:lnTo>
                    <a:pt x="1269047" y="1632686"/>
                  </a:lnTo>
                  <a:lnTo>
                    <a:pt x="1295933" y="1594586"/>
                  </a:lnTo>
                  <a:lnTo>
                    <a:pt x="1317993" y="1607286"/>
                  </a:lnTo>
                  <a:lnTo>
                    <a:pt x="1340053" y="1619986"/>
                  </a:lnTo>
                  <a:lnTo>
                    <a:pt x="1388465" y="1645386"/>
                  </a:lnTo>
                  <a:lnTo>
                    <a:pt x="1440053" y="1658086"/>
                  </a:lnTo>
                  <a:lnTo>
                    <a:pt x="1539379" y="1658086"/>
                  </a:lnTo>
                  <a:lnTo>
                    <a:pt x="1583042" y="1645386"/>
                  </a:lnTo>
                  <a:lnTo>
                    <a:pt x="1624190" y="1632686"/>
                  </a:lnTo>
                  <a:lnTo>
                    <a:pt x="1662328" y="1619986"/>
                  </a:lnTo>
                  <a:lnTo>
                    <a:pt x="1696986" y="1581886"/>
                  </a:lnTo>
                  <a:lnTo>
                    <a:pt x="1727695" y="1556486"/>
                  </a:lnTo>
                  <a:lnTo>
                    <a:pt x="1753971" y="1518386"/>
                  </a:lnTo>
                  <a:lnTo>
                    <a:pt x="1775345" y="1480286"/>
                  </a:lnTo>
                  <a:lnTo>
                    <a:pt x="1791347" y="1442186"/>
                  </a:lnTo>
                  <a:lnTo>
                    <a:pt x="1801507" y="1404086"/>
                  </a:lnTo>
                  <a:lnTo>
                    <a:pt x="1805330" y="1353286"/>
                  </a:lnTo>
                  <a:lnTo>
                    <a:pt x="1851355" y="1353286"/>
                  </a:lnTo>
                  <a:lnTo>
                    <a:pt x="1895221" y="1340586"/>
                  </a:lnTo>
                  <a:lnTo>
                    <a:pt x="1936445" y="1327886"/>
                  </a:lnTo>
                  <a:lnTo>
                    <a:pt x="1974532" y="1302486"/>
                  </a:lnTo>
                  <a:lnTo>
                    <a:pt x="2009025" y="1277086"/>
                  </a:lnTo>
                  <a:lnTo>
                    <a:pt x="2039454" y="1238986"/>
                  </a:lnTo>
                  <a:lnTo>
                    <a:pt x="2065312" y="1213586"/>
                  </a:lnTo>
                  <a:lnTo>
                    <a:pt x="2086152" y="1175486"/>
                  </a:lnTo>
                  <a:lnTo>
                    <a:pt x="2101481" y="1124686"/>
                  </a:lnTo>
                  <a:lnTo>
                    <a:pt x="2110816" y="1086586"/>
                  </a:lnTo>
                  <a:lnTo>
                    <a:pt x="2113699" y="10357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437" name="Google Shape;437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02689" y="6518930"/>
              <a:ext cx="245370" cy="245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p46"/>
          <p:cNvSpPr txBox="1"/>
          <p:nvPr/>
        </p:nvSpPr>
        <p:spPr>
          <a:xfrm>
            <a:off x="2667381" y="3808984"/>
            <a:ext cx="8418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Arial"/>
                <a:ea typeface="Arial"/>
                <a:cs typeface="Arial"/>
                <a:sym typeface="Arial"/>
              </a:rPr>
              <a:t>TensorFlow?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6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443230" y="328041"/>
            <a:ext cx="776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Nội </a:t>
            </a:r>
            <a:r>
              <a:rPr lang="vi"/>
              <a:t>dung chính</a:t>
            </a:r>
            <a:endParaRPr/>
          </a:p>
        </p:txBody>
      </p:sp>
      <p:sp>
        <p:nvSpPr>
          <p:cNvPr id="166" name="Google Shape;166;p29"/>
          <p:cNvSpPr txBox="1"/>
          <p:nvPr/>
        </p:nvSpPr>
        <p:spPr>
          <a:xfrm>
            <a:off x="957707" y="1098970"/>
            <a:ext cx="76449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Python là gì?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Cài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đặt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môi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trường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và các công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cụ lập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trình Python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5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Các cú pháp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cơ bản,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khai báo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dữ liệu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và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kiểu dữ liệu của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Python Các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cấu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trúc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lệnh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phân nhánh và vòng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lặp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marR="3263900" rtl="0" algn="l">
              <a:lnSpc>
                <a:spcPct val="18116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hàm (function) trong Python Các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cấu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trúc </a:t>
            </a:r>
            <a:r>
              <a:rPr lang="vi" sz="2100">
                <a:solidFill>
                  <a:srgbClr val="081C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dữ liệu của </a:t>
            </a:r>
            <a:r>
              <a:rPr lang="vi" sz="2100">
                <a:solidFill>
                  <a:srgbClr val="081C36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8784844" y="4866487"/>
            <a:ext cx="765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6853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29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169" name="Google Shape;16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9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/>
          <p:nvPr/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rPr>
              <a:t>Framework </a:t>
            </a:r>
            <a:r>
              <a:rPr lang="vi" sz="3300">
                <a:solidFill>
                  <a:srgbClr val="0A779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lang="vi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rPr>
              <a:t>Python trong </a:t>
            </a:r>
            <a:r>
              <a:rPr lang="vi" sz="3300">
                <a:solidFill>
                  <a:srgbClr val="0A779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lập </a:t>
            </a:r>
            <a:r>
              <a:rPr lang="vi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rPr>
              <a:t>trình AI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47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446" name="Google Shape;446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47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48" name="Google Shape;448;p47"/>
          <p:cNvSpPr txBox="1"/>
          <p:nvPr/>
        </p:nvSpPr>
        <p:spPr>
          <a:xfrm>
            <a:off x="957707" y="1098525"/>
            <a:ext cx="4868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TensorFlow, PyTorch, scikit-learn, Keras?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9839" y="1890634"/>
            <a:ext cx="5128768" cy="226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297" y="1791500"/>
            <a:ext cx="1858859" cy="34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9924" y="2428086"/>
            <a:ext cx="1198831" cy="294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47"/>
          <p:cNvGrpSpPr/>
          <p:nvPr/>
        </p:nvGrpSpPr>
        <p:grpSpPr>
          <a:xfrm>
            <a:off x="1347216" y="2986278"/>
            <a:ext cx="1219199" cy="1719834"/>
            <a:chOff x="2694432" y="5972555"/>
            <a:chExt cx="2438399" cy="3439668"/>
          </a:xfrm>
        </p:grpSpPr>
        <p:pic>
          <p:nvPicPr>
            <p:cNvPr id="453" name="Google Shape;453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94432" y="5972555"/>
              <a:ext cx="2438399" cy="1399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94432" y="6973823"/>
              <a:ext cx="2438399" cy="243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47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Framework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lang="vi"/>
              <a:t>Python trong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lập </a:t>
            </a:r>
            <a:r>
              <a:rPr lang="vi"/>
              <a:t>trình AI</a:t>
            </a:r>
            <a:endParaRPr/>
          </a:p>
        </p:txBody>
      </p:sp>
      <p:grpSp>
        <p:nvGrpSpPr>
          <p:cNvPr id="461" name="Google Shape;461;p48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462" name="Google Shape;462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48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pic>
        <p:nvPicPr>
          <p:cNvPr id="464" name="Google Shape;46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8410" y="1763884"/>
            <a:ext cx="2080435" cy="38593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8"/>
          <p:cNvSpPr txBox="1"/>
          <p:nvPr/>
        </p:nvSpPr>
        <p:spPr>
          <a:xfrm>
            <a:off x="957707" y="1098525"/>
            <a:ext cx="51663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TensorFlow hay scikit-learn trong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máy?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4191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1428750"/>
            <a:ext cx="1485900" cy="85267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8"/>
          <p:cNvSpPr txBox="1"/>
          <p:nvPr/>
        </p:nvSpPr>
        <p:spPr>
          <a:xfrm>
            <a:off x="801497" y="2516505"/>
            <a:ext cx="15969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1.	</a:t>
            </a:r>
            <a:r>
              <a:rPr lang="vi" sz="21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 hỗ trợ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48"/>
          <p:cNvSpPr txBox="1"/>
          <p:nvPr/>
        </p:nvSpPr>
        <p:spPr>
          <a:xfrm>
            <a:off x="3240088" y="2516505"/>
            <a:ext cx="1305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Hạn chế </a:t>
            </a:r>
            <a:r>
              <a:rPr lang="vi" sz="2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☹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69" name="Google Shape;469;p48"/>
          <p:cNvSpPr txBox="1"/>
          <p:nvPr/>
        </p:nvSpPr>
        <p:spPr>
          <a:xfrm>
            <a:off x="6288405" y="2516505"/>
            <a:ext cx="1423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AF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Mạnh mẽ </a:t>
            </a:r>
            <a:r>
              <a:rPr lang="vi" sz="2100">
                <a:solidFill>
                  <a:srgbClr val="00AF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70" name="Google Shape;470;p48"/>
          <p:cNvSpPr/>
          <p:nvPr/>
        </p:nvSpPr>
        <p:spPr>
          <a:xfrm>
            <a:off x="711326" y="2972943"/>
            <a:ext cx="7671435" cy="0"/>
          </a:xfrm>
          <a:custGeom>
            <a:rect b="b" l="l" r="r" t="t"/>
            <a:pathLst>
              <a:path extrusionOk="0" h="120000" w="15342869">
                <a:moveTo>
                  <a:pt x="0" y="0"/>
                </a:moveTo>
                <a:lnTo>
                  <a:pt x="15342869" y="0"/>
                </a:lnTo>
              </a:path>
            </a:pathLst>
          </a:custGeom>
          <a:noFill/>
          <a:ln cap="flat" cmpd="sng" w="2857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71" name="Google Shape;471;p48"/>
          <p:cNvSpPr txBox="1"/>
          <p:nvPr/>
        </p:nvSpPr>
        <p:spPr>
          <a:xfrm>
            <a:off x="801497" y="3164332"/>
            <a:ext cx="1244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2.	</a:t>
            </a:r>
            <a:r>
              <a:rPr lang="vi" sz="21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Tài liệu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48"/>
          <p:cNvSpPr/>
          <p:nvPr/>
        </p:nvSpPr>
        <p:spPr>
          <a:xfrm>
            <a:off x="711326" y="3715131"/>
            <a:ext cx="7671435" cy="0"/>
          </a:xfrm>
          <a:custGeom>
            <a:rect b="b" l="l" r="r" t="t"/>
            <a:pathLst>
              <a:path extrusionOk="0" h="120000" w="15342869">
                <a:moveTo>
                  <a:pt x="0" y="0"/>
                </a:moveTo>
                <a:lnTo>
                  <a:pt x="15342869" y="0"/>
                </a:lnTo>
              </a:path>
            </a:pathLst>
          </a:custGeom>
          <a:noFill/>
          <a:ln cap="flat" cmpd="sng" w="2857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73" name="Google Shape;473;p48"/>
          <p:cNvSpPr txBox="1"/>
          <p:nvPr/>
        </p:nvSpPr>
        <p:spPr>
          <a:xfrm>
            <a:off x="801497" y="3876675"/>
            <a:ext cx="1809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3.	</a:t>
            </a:r>
            <a:r>
              <a:rPr lang="vi" sz="21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Độ linh hoạt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48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75" name="Google Shape;475;p48"/>
          <p:cNvSpPr txBox="1"/>
          <p:nvPr/>
        </p:nvSpPr>
        <p:spPr>
          <a:xfrm>
            <a:off x="2701035" y="3164332"/>
            <a:ext cx="2373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Yêu cầu hiểu sâu </a:t>
            </a:r>
            <a:r>
              <a:rPr lang="vi" sz="2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☹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76" name="Google Shape;476;p48"/>
          <p:cNvSpPr txBox="1"/>
          <p:nvPr/>
        </p:nvSpPr>
        <p:spPr>
          <a:xfrm>
            <a:off x="3494596" y="3888969"/>
            <a:ext cx="801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AF50"/>
                </a:solidFill>
                <a:latin typeface="Arial"/>
                <a:ea typeface="Arial"/>
                <a:cs typeface="Arial"/>
                <a:sym typeface="Arial"/>
              </a:rPr>
              <a:t>Cao </a:t>
            </a:r>
            <a:r>
              <a:rPr lang="vi" sz="2100">
                <a:solidFill>
                  <a:srgbClr val="00AF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77" name="Google Shape;477;p48"/>
          <p:cNvSpPr txBox="1"/>
          <p:nvPr/>
        </p:nvSpPr>
        <p:spPr>
          <a:xfrm>
            <a:off x="5823839" y="3168015"/>
            <a:ext cx="2344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AF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Dễ hiểu, dễ dùng </a:t>
            </a:r>
            <a:r>
              <a:rPr lang="vi" sz="2100">
                <a:solidFill>
                  <a:srgbClr val="00AF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78" name="Google Shape;478;p48"/>
          <p:cNvSpPr txBox="1"/>
          <p:nvPr/>
        </p:nvSpPr>
        <p:spPr>
          <a:xfrm>
            <a:off x="6542913" y="3888969"/>
            <a:ext cx="919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Thấp </a:t>
            </a:r>
            <a:r>
              <a:rPr lang="vi" sz="2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☹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Framework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lang="vi"/>
              <a:t>Python trong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lập </a:t>
            </a:r>
            <a:r>
              <a:rPr lang="vi"/>
              <a:t>trình AI</a:t>
            </a:r>
            <a:endParaRPr/>
          </a:p>
        </p:txBody>
      </p:sp>
      <p:grpSp>
        <p:nvGrpSpPr>
          <p:cNvPr id="484" name="Google Shape;484;p49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485" name="Google Shape;485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49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87" name="Google Shape;487;p49"/>
          <p:cNvSpPr txBox="1"/>
          <p:nvPr>
            <p:ph idx="1" type="body"/>
          </p:nvPr>
        </p:nvSpPr>
        <p:spPr>
          <a:xfrm>
            <a:off x="957707" y="1098525"/>
            <a:ext cx="55512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TensorFlow/Keras hay PyTorch trong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/>
              <a:t>sâu?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812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/>
          </a:p>
        </p:txBody>
      </p:sp>
      <p:sp>
        <p:nvSpPr>
          <p:cNvPr id="488" name="Google Shape;488;p49"/>
          <p:cNvSpPr txBox="1"/>
          <p:nvPr/>
        </p:nvSpPr>
        <p:spPr>
          <a:xfrm>
            <a:off x="801497" y="2516505"/>
            <a:ext cx="15969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1.	</a:t>
            </a:r>
            <a:r>
              <a:rPr lang="vi" sz="21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 hỗ trợ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49"/>
          <p:cNvSpPr txBox="1"/>
          <p:nvPr/>
        </p:nvSpPr>
        <p:spPr>
          <a:xfrm>
            <a:off x="3240088" y="2516505"/>
            <a:ext cx="1305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Hạn chế </a:t>
            </a:r>
            <a:r>
              <a:rPr lang="vi" sz="2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☹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90" name="Google Shape;490;p49"/>
          <p:cNvSpPr txBox="1"/>
          <p:nvPr/>
        </p:nvSpPr>
        <p:spPr>
          <a:xfrm>
            <a:off x="6288405" y="2516505"/>
            <a:ext cx="1423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AF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Mạnh mẽ </a:t>
            </a:r>
            <a:r>
              <a:rPr lang="vi" sz="2100">
                <a:solidFill>
                  <a:srgbClr val="00AF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91" name="Google Shape;491;p49"/>
          <p:cNvSpPr/>
          <p:nvPr/>
        </p:nvSpPr>
        <p:spPr>
          <a:xfrm>
            <a:off x="711326" y="2972943"/>
            <a:ext cx="7671435" cy="0"/>
          </a:xfrm>
          <a:custGeom>
            <a:rect b="b" l="l" r="r" t="t"/>
            <a:pathLst>
              <a:path extrusionOk="0" h="120000" w="15342869">
                <a:moveTo>
                  <a:pt x="0" y="0"/>
                </a:moveTo>
                <a:lnTo>
                  <a:pt x="15342869" y="0"/>
                </a:lnTo>
              </a:path>
            </a:pathLst>
          </a:custGeom>
          <a:noFill/>
          <a:ln cap="flat" cmpd="sng" w="2857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92" name="Google Shape;492;p49"/>
          <p:cNvSpPr txBox="1"/>
          <p:nvPr/>
        </p:nvSpPr>
        <p:spPr>
          <a:xfrm>
            <a:off x="801497" y="3164332"/>
            <a:ext cx="1244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2.	</a:t>
            </a:r>
            <a:r>
              <a:rPr lang="vi" sz="21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Tài liệu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711326" y="3715131"/>
            <a:ext cx="7671435" cy="0"/>
          </a:xfrm>
          <a:custGeom>
            <a:rect b="b" l="l" r="r" t="t"/>
            <a:pathLst>
              <a:path extrusionOk="0" h="120000" w="15342869">
                <a:moveTo>
                  <a:pt x="0" y="0"/>
                </a:moveTo>
                <a:lnTo>
                  <a:pt x="15342869" y="0"/>
                </a:lnTo>
              </a:path>
            </a:pathLst>
          </a:custGeom>
          <a:noFill/>
          <a:ln cap="flat" cmpd="sng" w="2857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94" name="Google Shape;494;p49"/>
          <p:cNvSpPr txBox="1"/>
          <p:nvPr/>
        </p:nvSpPr>
        <p:spPr>
          <a:xfrm>
            <a:off x="801497" y="3876675"/>
            <a:ext cx="1809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3.	</a:t>
            </a:r>
            <a:r>
              <a:rPr lang="vi" sz="21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Độ linh hoạt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49"/>
          <p:cNvSpPr txBox="1"/>
          <p:nvPr/>
        </p:nvSpPr>
        <p:spPr>
          <a:xfrm>
            <a:off x="2701035" y="3164332"/>
            <a:ext cx="2373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Yêu cầu hiểu sâu </a:t>
            </a:r>
            <a:r>
              <a:rPr lang="vi" sz="2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☹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96" name="Google Shape;496;p49"/>
          <p:cNvSpPr txBox="1"/>
          <p:nvPr/>
        </p:nvSpPr>
        <p:spPr>
          <a:xfrm>
            <a:off x="3494596" y="3888969"/>
            <a:ext cx="801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AF50"/>
                </a:solidFill>
                <a:latin typeface="Arial"/>
                <a:ea typeface="Arial"/>
                <a:cs typeface="Arial"/>
                <a:sym typeface="Arial"/>
              </a:rPr>
              <a:t>Cao </a:t>
            </a:r>
            <a:r>
              <a:rPr lang="vi" sz="2100">
                <a:solidFill>
                  <a:srgbClr val="00AF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97" name="Google Shape;497;p49"/>
          <p:cNvSpPr txBox="1"/>
          <p:nvPr/>
        </p:nvSpPr>
        <p:spPr>
          <a:xfrm>
            <a:off x="5823839" y="3168015"/>
            <a:ext cx="2344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AF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Dễ hiểu, dễ dùng </a:t>
            </a:r>
            <a:r>
              <a:rPr lang="vi" sz="2100">
                <a:solidFill>
                  <a:srgbClr val="00AF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98" name="Google Shape;498;p49"/>
          <p:cNvSpPr txBox="1"/>
          <p:nvPr/>
        </p:nvSpPr>
        <p:spPr>
          <a:xfrm>
            <a:off x="6542913" y="3888969"/>
            <a:ext cx="919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Thấp </a:t>
            </a:r>
            <a:r>
              <a:rPr lang="vi" sz="2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☹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499" name="Google Shape;49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314" y="1247394"/>
            <a:ext cx="1442466" cy="144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1706" y="1837686"/>
            <a:ext cx="1428857" cy="35048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9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0"/>
          <p:cNvSpPr txBox="1"/>
          <p:nvPr>
            <p:ph type="title"/>
          </p:nvPr>
        </p:nvSpPr>
        <p:spPr>
          <a:xfrm>
            <a:off x="1196530" y="1928686"/>
            <a:ext cx="67518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475">
            <a:spAutoFit/>
          </a:bodyPr>
          <a:lstStyle/>
          <a:p>
            <a:pPr indent="-1587500" lvl="0" marL="1587500" marR="0" rtl="0" algn="l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4100">
                <a:latin typeface="Helvetica Neue"/>
                <a:ea typeface="Helvetica Neue"/>
                <a:cs typeface="Helvetica Neue"/>
                <a:sym typeface="Helvetica Neue"/>
              </a:rPr>
              <a:t>Làm quen với framework Học </a:t>
            </a:r>
            <a:r>
              <a:rPr lang="vi" sz="4100"/>
              <a:t>máy scikit-learn</a:t>
            </a:r>
            <a:endParaRPr sz="4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50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về </a:t>
            </a:r>
            <a:r>
              <a:rPr lang="vi"/>
              <a:t>scikit-learn</a:t>
            </a:r>
            <a:endParaRPr/>
          </a:p>
        </p:txBody>
      </p:sp>
      <p:grpSp>
        <p:nvGrpSpPr>
          <p:cNvPr id="513" name="Google Shape;513;p51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514" name="Google Shape;51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" name="Google Shape;515;p51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516" name="Google Shape;516;p51"/>
          <p:cNvSpPr txBox="1"/>
          <p:nvPr/>
        </p:nvSpPr>
        <p:spPr>
          <a:xfrm>
            <a:off x="957707" y="1009922"/>
            <a:ext cx="71595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Thư viện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scikit-learn (sklearn)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85750" lvl="0" marL="5207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Đặc trưng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thư viện Học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máy </a:t>
            </a:r>
            <a:r>
              <a:rPr i="1" lang="vi" sz="2100">
                <a:latin typeface="Arial"/>
                <a:ea typeface="Arial"/>
                <a:cs typeface="Arial"/>
                <a:sym typeface="Arial"/>
              </a:rPr>
              <a:t>phổ biến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và </a:t>
            </a:r>
            <a:r>
              <a:rPr i="1" lang="vi" sz="2100">
                <a:latin typeface="Arial"/>
                <a:ea typeface="Arial"/>
                <a:cs typeface="Arial"/>
                <a:sym typeface="Arial"/>
              </a:rPr>
              <a:t>mạnh mẽ nhất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85750" lvl="0" marL="520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Cài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đặt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pip install -U scikit-learn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9702" y="2449856"/>
            <a:ext cx="3586775" cy="204047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1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về </a:t>
            </a:r>
            <a:r>
              <a:rPr lang="vi"/>
              <a:t>scikit-learn</a:t>
            </a:r>
            <a:endParaRPr/>
          </a:p>
        </p:txBody>
      </p:sp>
      <p:grpSp>
        <p:nvGrpSpPr>
          <p:cNvPr id="524" name="Google Shape;524;p52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525" name="Google Shape;525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52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527" name="Google Shape;527;p52"/>
          <p:cNvSpPr txBox="1"/>
          <p:nvPr/>
        </p:nvSpPr>
        <p:spPr>
          <a:xfrm>
            <a:off x="957707" y="1009922"/>
            <a:ext cx="56271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Thư viện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scikit-learn (sklearn)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85750" lvl="0" marL="5207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hỗ trợ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 các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thuật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toán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Học máy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cơ bản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8" name="Google Shape;52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374" y="1972814"/>
            <a:ext cx="2438797" cy="273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3361" y="1972814"/>
            <a:ext cx="2396134" cy="27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2549" y="1963670"/>
            <a:ext cx="2422793" cy="274892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2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3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về </a:t>
            </a:r>
            <a:r>
              <a:rPr lang="vi"/>
              <a:t>scikit-learn</a:t>
            </a:r>
            <a:endParaRPr/>
          </a:p>
        </p:txBody>
      </p:sp>
      <p:grpSp>
        <p:nvGrpSpPr>
          <p:cNvPr id="537" name="Google Shape;537;p53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538" name="Google Shape;538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53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540" name="Google Shape;540;p53"/>
          <p:cNvSpPr txBox="1"/>
          <p:nvPr/>
        </p:nvSpPr>
        <p:spPr>
          <a:xfrm>
            <a:off x="957707" y="1009922"/>
            <a:ext cx="56271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Thư viện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scikit-learn (sklearn)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85750" lvl="0" marL="5207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hỗ trợ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 các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thuật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toán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Học máy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cơ bản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1" name="Google Shape;54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853" y="1972809"/>
            <a:ext cx="2391547" cy="274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216" y="1972809"/>
            <a:ext cx="2446425" cy="274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2643" y="1972809"/>
            <a:ext cx="2411365" cy="272911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3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/>
              <a:t>scikit-learn trong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/>
              <a:t>máy</a:t>
            </a:r>
            <a:endParaRPr/>
          </a:p>
        </p:txBody>
      </p:sp>
      <p:grpSp>
        <p:nvGrpSpPr>
          <p:cNvPr id="550" name="Google Shape;550;p54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551" name="Google Shape;551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54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553" name="Google Shape;553;p54"/>
          <p:cNvSpPr txBox="1"/>
          <p:nvPr/>
        </p:nvSpPr>
        <p:spPr>
          <a:xfrm>
            <a:off x="957707" y="935966"/>
            <a:ext cx="73017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Tìm ra quy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luật đoán xấp xỉ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giá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trị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khi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biết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tương ứng?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p54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aphicFrame>
        <p:nvGraphicFramePr>
          <p:cNvPr id="555" name="Google Shape;555;p54"/>
          <p:cNvGraphicFramePr/>
          <p:nvPr/>
        </p:nvGraphicFramePr>
        <p:xfrm>
          <a:off x="1216025" y="23783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{13444DC4-6DE3-44CC-ADDF-76E50391920A}</a:tableStyleId>
              </a:tblPr>
              <a:tblGrid>
                <a:gridCol w="886475"/>
                <a:gridCol w="539450"/>
                <a:gridCol w="539450"/>
                <a:gridCol w="500700"/>
                <a:gridCol w="500700"/>
                <a:gridCol w="500700"/>
                <a:gridCol w="539125"/>
                <a:gridCol w="539125"/>
                <a:gridCol w="500375"/>
                <a:gridCol w="539125"/>
                <a:gridCol w="577550"/>
                <a:gridCol w="539125"/>
              </a:tblGrid>
              <a:tr h="45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</a:tr>
              <a:tr h="45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5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/>
              <a:t>scikit-learn trong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/>
              <a:t>máy</a:t>
            </a:r>
            <a:endParaRPr/>
          </a:p>
        </p:txBody>
      </p:sp>
      <p:grpSp>
        <p:nvGrpSpPr>
          <p:cNvPr id="561" name="Google Shape;561;p55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562" name="Google Shape;562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Google Shape;563;p55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564" name="Google Shape;564;p55"/>
          <p:cNvSpPr txBox="1"/>
          <p:nvPr/>
        </p:nvSpPr>
        <p:spPr>
          <a:xfrm>
            <a:off x="957707" y="935966"/>
            <a:ext cx="5985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Bước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1: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Biểu diễn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phân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phối dữ liệu của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X, Y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)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9700" y="2081022"/>
            <a:ext cx="2763775" cy="1023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6500" y="3280410"/>
            <a:ext cx="1668018" cy="938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55"/>
          <p:cNvGrpSpPr/>
          <p:nvPr/>
        </p:nvGrpSpPr>
        <p:grpSpPr>
          <a:xfrm>
            <a:off x="4308035" y="1976912"/>
            <a:ext cx="3710351" cy="2492626"/>
            <a:chOff x="8616070" y="3953823"/>
            <a:chExt cx="7420702" cy="4985251"/>
          </a:xfrm>
        </p:grpSpPr>
        <p:pic>
          <p:nvPicPr>
            <p:cNvPr id="568" name="Google Shape;568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43562" y="3953823"/>
              <a:ext cx="6293210" cy="4985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55"/>
            <p:cNvSpPr/>
            <p:nvPr/>
          </p:nvSpPr>
          <p:spPr>
            <a:xfrm>
              <a:off x="8616070" y="7325632"/>
              <a:ext cx="1118870" cy="498475"/>
            </a:xfrm>
            <a:custGeom>
              <a:rect b="b" l="l" r="r" t="t"/>
              <a:pathLst>
                <a:path extrusionOk="0" h="498475" w="1118870">
                  <a:moveTo>
                    <a:pt x="0" y="0"/>
                  </a:moveTo>
                  <a:lnTo>
                    <a:pt x="22201" y="43999"/>
                  </a:lnTo>
                  <a:lnTo>
                    <a:pt x="49262" y="86082"/>
                  </a:lnTo>
                  <a:lnTo>
                    <a:pt x="80933" y="126052"/>
                  </a:lnTo>
                  <a:lnTo>
                    <a:pt x="116966" y="163714"/>
                  </a:lnTo>
                  <a:lnTo>
                    <a:pt x="157112" y="198872"/>
                  </a:lnTo>
                  <a:lnTo>
                    <a:pt x="201124" y="231330"/>
                  </a:lnTo>
                  <a:lnTo>
                    <a:pt x="240515" y="256144"/>
                  </a:lnTo>
                  <a:lnTo>
                    <a:pt x="282242" y="278839"/>
                  </a:lnTo>
                  <a:lnTo>
                    <a:pt x="326156" y="299305"/>
                  </a:lnTo>
                  <a:lnTo>
                    <a:pt x="372108" y="317435"/>
                  </a:lnTo>
                  <a:lnTo>
                    <a:pt x="419946" y="333121"/>
                  </a:lnTo>
                  <a:lnTo>
                    <a:pt x="469522" y="346255"/>
                  </a:lnTo>
                  <a:lnTo>
                    <a:pt x="520685" y="356728"/>
                  </a:lnTo>
                  <a:lnTo>
                    <a:pt x="573285" y="364432"/>
                  </a:lnTo>
                  <a:lnTo>
                    <a:pt x="634961" y="370369"/>
                  </a:lnTo>
                  <a:lnTo>
                    <a:pt x="634164" y="498155"/>
                  </a:lnTo>
                  <a:lnTo>
                    <a:pt x="1118657" y="270407"/>
                  </a:lnTo>
                  <a:lnTo>
                    <a:pt x="636616" y="56356"/>
                  </a:lnTo>
                  <a:lnTo>
                    <a:pt x="635758" y="189382"/>
                  </a:lnTo>
                  <a:lnTo>
                    <a:pt x="605029" y="193497"/>
                  </a:lnTo>
                  <a:lnTo>
                    <a:pt x="573786" y="196479"/>
                  </a:lnTo>
                  <a:lnTo>
                    <a:pt x="542069" y="198293"/>
                  </a:lnTo>
                  <a:lnTo>
                    <a:pt x="509916" y="198906"/>
                  </a:lnTo>
                  <a:lnTo>
                    <a:pt x="480747" y="198384"/>
                  </a:lnTo>
                  <a:lnTo>
                    <a:pt x="423485" y="194347"/>
                  </a:lnTo>
                  <a:lnTo>
                    <a:pt x="338838" y="180986"/>
                  </a:lnTo>
                  <a:lnTo>
                    <a:pt x="284378" y="167303"/>
                  </a:lnTo>
                  <a:lnTo>
                    <a:pt x="232311" y="150070"/>
                  </a:lnTo>
                  <a:lnTo>
                    <a:pt x="182900" y="129480"/>
                  </a:lnTo>
                  <a:lnTo>
                    <a:pt x="136406" y="105728"/>
                  </a:lnTo>
                  <a:lnTo>
                    <a:pt x="93091" y="79008"/>
                  </a:lnTo>
                  <a:lnTo>
                    <a:pt x="53216" y="49514"/>
                  </a:lnTo>
                  <a:lnTo>
                    <a:pt x="5979" y="6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528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6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/>
              <a:t>scikit-learn trong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/>
              <a:t>máy</a:t>
            </a:r>
            <a:endParaRPr/>
          </a:p>
        </p:txBody>
      </p:sp>
      <p:grpSp>
        <p:nvGrpSpPr>
          <p:cNvPr id="576" name="Google Shape;576;p56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577" name="Google Shape;577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56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pic>
        <p:nvPicPr>
          <p:cNvPr id="579" name="Google Shape;57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100" y="2193798"/>
            <a:ext cx="2965704" cy="19400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6"/>
          <p:cNvSpPr txBox="1"/>
          <p:nvPr/>
        </p:nvSpPr>
        <p:spPr>
          <a:xfrm>
            <a:off x="957707" y="935965"/>
            <a:ext cx="6152100" cy="17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Bước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2: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Chọn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mô hình phù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hợp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và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huấn luyện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vi" sz="1700">
                <a:latin typeface="Arial"/>
                <a:ea typeface="Arial"/>
                <a:cs typeface="Arial"/>
                <a:sym typeface="Arial"/>
              </a:rPr>
              <a:t>= </a:t>
            </a:r>
            <a:r>
              <a:rPr i="1" lang="vi" sz="17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b="1" lang="vi" sz="17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i="1" lang="vi" sz="17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vi" sz="1700">
                <a:latin typeface="Arial"/>
                <a:ea typeface="Arial"/>
                <a:cs typeface="Arial"/>
                <a:sym typeface="Arial"/>
              </a:rPr>
              <a:t>= </a:t>
            </a:r>
            <a:r>
              <a:rPr i="1" lang="vi" sz="17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α </a:t>
            </a:r>
            <a:r>
              <a:rPr lang="vi" sz="1700"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1" lang="vi" sz="170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vi" sz="1700">
                <a:latin typeface="Arial"/>
                <a:ea typeface="Arial"/>
                <a:cs typeface="Arial"/>
                <a:sym typeface="Arial"/>
              </a:rPr>
              <a:t>+ </a:t>
            </a:r>
            <a:r>
              <a:rPr i="1" lang="vi" sz="17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6"/>
          <p:cNvSpPr/>
          <p:nvPr/>
        </p:nvSpPr>
        <p:spPr>
          <a:xfrm>
            <a:off x="4614542" y="2442478"/>
            <a:ext cx="632777" cy="216852"/>
          </a:xfrm>
          <a:custGeom>
            <a:rect b="b" l="l" r="r" t="t"/>
            <a:pathLst>
              <a:path extrusionOk="0" h="433704" w="1265554">
                <a:moveTo>
                  <a:pt x="173442" y="402467"/>
                </a:moveTo>
                <a:lnTo>
                  <a:pt x="171820" y="402791"/>
                </a:lnTo>
                <a:lnTo>
                  <a:pt x="170492" y="402883"/>
                </a:lnTo>
                <a:lnTo>
                  <a:pt x="169870" y="402697"/>
                </a:lnTo>
                <a:lnTo>
                  <a:pt x="164695" y="400970"/>
                </a:lnTo>
                <a:lnTo>
                  <a:pt x="160066" y="395293"/>
                </a:lnTo>
                <a:lnTo>
                  <a:pt x="152912" y="387673"/>
                </a:lnTo>
                <a:lnTo>
                  <a:pt x="124706" y="344096"/>
                </a:lnTo>
                <a:lnTo>
                  <a:pt x="108296" y="307382"/>
                </a:lnTo>
                <a:lnTo>
                  <a:pt x="107034" y="304361"/>
                </a:lnTo>
                <a:lnTo>
                  <a:pt x="87532" y="264062"/>
                </a:lnTo>
                <a:lnTo>
                  <a:pt x="65485" y="222074"/>
                </a:lnTo>
                <a:lnTo>
                  <a:pt x="43344" y="178943"/>
                </a:lnTo>
                <a:lnTo>
                  <a:pt x="23559" y="135217"/>
                </a:lnTo>
                <a:lnTo>
                  <a:pt x="16658" y="116712"/>
                </a:lnTo>
                <a:lnTo>
                  <a:pt x="15557" y="113719"/>
                </a:lnTo>
                <a:lnTo>
                  <a:pt x="9127" y="93036"/>
                </a:lnTo>
                <a:lnTo>
                  <a:pt x="9036" y="92746"/>
                </a:lnTo>
                <a:lnTo>
                  <a:pt x="3967" y="71619"/>
                </a:lnTo>
                <a:lnTo>
                  <a:pt x="626" y="50641"/>
                </a:lnTo>
                <a:lnTo>
                  <a:pt x="0" y="45260"/>
                </a:lnTo>
                <a:lnTo>
                  <a:pt x="26" y="38378"/>
                </a:lnTo>
                <a:lnTo>
                  <a:pt x="21563" y="5936"/>
                </a:lnTo>
                <a:lnTo>
                  <a:pt x="39925" y="0"/>
                </a:lnTo>
                <a:lnTo>
                  <a:pt x="51668" y="40"/>
                </a:lnTo>
                <a:lnTo>
                  <a:pt x="64401" y="2049"/>
                </a:lnTo>
                <a:lnTo>
                  <a:pt x="75953" y="4772"/>
                </a:lnTo>
                <a:lnTo>
                  <a:pt x="84158" y="6955"/>
                </a:lnTo>
                <a:lnTo>
                  <a:pt x="109389" y="13212"/>
                </a:lnTo>
                <a:lnTo>
                  <a:pt x="134641" y="19063"/>
                </a:lnTo>
                <a:lnTo>
                  <a:pt x="159898" y="24598"/>
                </a:lnTo>
                <a:lnTo>
                  <a:pt x="174738" y="27718"/>
                </a:lnTo>
                <a:lnTo>
                  <a:pt x="71007" y="68630"/>
                </a:lnTo>
                <a:lnTo>
                  <a:pt x="72408" y="74070"/>
                </a:lnTo>
                <a:lnTo>
                  <a:pt x="59774" y="79053"/>
                </a:lnTo>
                <a:lnTo>
                  <a:pt x="55138" y="83172"/>
                </a:lnTo>
                <a:lnTo>
                  <a:pt x="55067" y="86537"/>
                </a:lnTo>
                <a:lnTo>
                  <a:pt x="57193" y="88570"/>
                </a:lnTo>
                <a:lnTo>
                  <a:pt x="88988" y="121427"/>
                </a:lnTo>
                <a:lnTo>
                  <a:pt x="102402" y="152553"/>
                </a:lnTo>
                <a:lnTo>
                  <a:pt x="103561" y="155193"/>
                </a:lnTo>
                <a:lnTo>
                  <a:pt x="124101" y="197036"/>
                </a:lnTo>
                <a:lnTo>
                  <a:pt x="145462" y="239610"/>
                </a:lnTo>
                <a:lnTo>
                  <a:pt x="164160" y="280187"/>
                </a:lnTo>
                <a:lnTo>
                  <a:pt x="197118" y="355635"/>
                </a:lnTo>
                <a:lnTo>
                  <a:pt x="197777" y="357144"/>
                </a:lnTo>
                <a:lnTo>
                  <a:pt x="198564" y="358945"/>
                </a:lnTo>
                <a:lnTo>
                  <a:pt x="200815" y="372709"/>
                </a:lnTo>
                <a:lnTo>
                  <a:pt x="196690" y="385921"/>
                </a:lnTo>
                <a:lnTo>
                  <a:pt x="187221" y="396526"/>
                </a:lnTo>
                <a:lnTo>
                  <a:pt x="173442" y="402467"/>
                </a:lnTo>
                <a:close/>
              </a:path>
              <a:path extrusionOk="0" h="433704" w="1265554">
                <a:moveTo>
                  <a:pt x="429461" y="100321"/>
                </a:moveTo>
                <a:lnTo>
                  <a:pt x="422077" y="99930"/>
                </a:lnTo>
                <a:lnTo>
                  <a:pt x="375825" y="102189"/>
                </a:lnTo>
                <a:lnTo>
                  <a:pt x="330125" y="103454"/>
                </a:lnTo>
                <a:lnTo>
                  <a:pt x="284835" y="103064"/>
                </a:lnTo>
                <a:lnTo>
                  <a:pt x="239812" y="100356"/>
                </a:lnTo>
                <a:lnTo>
                  <a:pt x="197338" y="95121"/>
                </a:lnTo>
                <a:lnTo>
                  <a:pt x="155190" y="87686"/>
                </a:lnTo>
                <a:lnTo>
                  <a:pt x="113152" y="78654"/>
                </a:lnTo>
                <a:lnTo>
                  <a:pt x="71007" y="68630"/>
                </a:lnTo>
                <a:lnTo>
                  <a:pt x="174738" y="27718"/>
                </a:lnTo>
                <a:lnTo>
                  <a:pt x="185143" y="29906"/>
                </a:lnTo>
                <a:lnTo>
                  <a:pt x="208914" y="34608"/>
                </a:lnTo>
                <a:lnTo>
                  <a:pt x="280324" y="48041"/>
                </a:lnTo>
                <a:lnTo>
                  <a:pt x="351909" y="62464"/>
                </a:lnTo>
                <a:lnTo>
                  <a:pt x="388086" y="69275"/>
                </a:lnTo>
                <a:lnTo>
                  <a:pt x="424979" y="75231"/>
                </a:lnTo>
                <a:lnTo>
                  <a:pt x="432244" y="75503"/>
                </a:lnTo>
                <a:lnTo>
                  <a:pt x="437477" y="81357"/>
                </a:lnTo>
                <a:lnTo>
                  <a:pt x="435881" y="94951"/>
                </a:lnTo>
                <a:lnTo>
                  <a:pt x="429461" y="100321"/>
                </a:lnTo>
                <a:close/>
              </a:path>
              <a:path extrusionOk="0" h="433704" w="1265554">
                <a:moveTo>
                  <a:pt x="76865" y="89539"/>
                </a:moveTo>
                <a:lnTo>
                  <a:pt x="65471" y="80857"/>
                </a:lnTo>
                <a:lnTo>
                  <a:pt x="63345" y="78823"/>
                </a:lnTo>
                <a:lnTo>
                  <a:pt x="59774" y="79053"/>
                </a:lnTo>
                <a:lnTo>
                  <a:pt x="72408" y="74070"/>
                </a:lnTo>
                <a:lnTo>
                  <a:pt x="73724" y="79179"/>
                </a:lnTo>
                <a:lnTo>
                  <a:pt x="76865" y="89539"/>
                </a:lnTo>
                <a:close/>
              </a:path>
              <a:path extrusionOk="0" h="433704" w="1265554">
                <a:moveTo>
                  <a:pt x="1231233" y="393672"/>
                </a:moveTo>
                <a:lnTo>
                  <a:pt x="1178218" y="410585"/>
                </a:lnTo>
                <a:lnTo>
                  <a:pt x="1130591" y="419843"/>
                </a:lnTo>
                <a:lnTo>
                  <a:pt x="1059605" y="428769"/>
                </a:lnTo>
                <a:lnTo>
                  <a:pt x="971032" y="433472"/>
                </a:lnTo>
                <a:lnTo>
                  <a:pt x="918201" y="433501"/>
                </a:lnTo>
                <a:lnTo>
                  <a:pt x="865622" y="431949"/>
                </a:lnTo>
                <a:lnTo>
                  <a:pt x="813433" y="429223"/>
                </a:lnTo>
                <a:lnTo>
                  <a:pt x="758492" y="424515"/>
                </a:lnTo>
                <a:lnTo>
                  <a:pt x="704065" y="417961"/>
                </a:lnTo>
                <a:lnTo>
                  <a:pt x="650301" y="409303"/>
                </a:lnTo>
                <a:lnTo>
                  <a:pt x="597346" y="398285"/>
                </a:lnTo>
                <a:lnTo>
                  <a:pt x="544771" y="384623"/>
                </a:lnTo>
                <a:lnTo>
                  <a:pt x="493193" y="368695"/>
                </a:lnTo>
                <a:lnTo>
                  <a:pt x="442664" y="350541"/>
                </a:lnTo>
                <a:lnTo>
                  <a:pt x="393240" y="330203"/>
                </a:lnTo>
                <a:lnTo>
                  <a:pt x="335615" y="302781"/>
                </a:lnTo>
                <a:lnTo>
                  <a:pt x="280150" y="271955"/>
                </a:lnTo>
                <a:lnTo>
                  <a:pt x="239499" y="245914"/>
                </a:lnTo>
                <a:lnTo>
                  <a:pt x="200285" y="217988"/>
                </a:lnTo>
                <a:lnTo>
                  <a:pt x="162478" y="188233"/>
                </a:lnTo>
                <a:lnTo>
                  <a:pt x="126048" y="156707"/>
                </a:lnTo>
                <a:lnTo>
                  <a:pt x="90963" y="123467"/>
                </a:lnTo>
                <a:lnTo>
                  <a:pt x="76865" y="89539"/>
                </a:lnTo>
                <a:lnTo>
                  <a:pt x="103404" y="109764"/>
                </a:lnTo>
                <a:lnTo>
                  <a:pt x="142470" y="136750"/>
                </a:lnTo>
                <a:lnTo>
                  <a:pt x="182594" y="161961"/>
                </a:lnTo>
                <a:lnTo>
                  <a:pt x="223699" y="185542"/>
                </a:lnTo>
                <a:lnTo>
                  <a:pt x="265710" y="207640"/>
                </a:lnTo>
                <a:lnTo>
                  <a:pt x="308549" y="228401"/>
                </a:lnTo>
                <a:lnTo>
                  <a:pt x="364492" y="253217"/>
                </a:lnTo>
                <a:lnTo>
                  <a:pt x="421307" y="275858"/>
                </a:lnTo>
                <a:lnTo>
                  <a:pt x="469415" y="292822"/>
                </a:lnTo>
                <a:lnTo>
                  <a:pt x="518293" y="308054"/>
                </a:lnTo>
                <a:lnTo>
                  <a:pt x="567902" y="321641"/>
                </a:lnTo>
                <a:lnTo>
                  <a:pt x="618202" y="333670"/>
                </a:lnTo>
                <a:lnTo>
                  <a:pt x="668563" y="344272"/>
                </a:lnTo>
                <a:lnTo>
                  <a:pt x="719543" y="353462"/>
                </a:lnTo>
                <a:lnTo>
                  <a:pt x="771111" y="360990"/>
                </a:lnTo>
                <a:lnTo>
                  <a:pt x="823236" y="366611"/>
                </a:lnTo>
                <a:lnTo>
                  <a:pt x="864971" y="370382"/>
                </a:lnTo>
                <a:lnTo>
                  <a:pt x="906968" y="373386"/>
                </a:lnTo>
                <a:lnTo>
                  <a:pt x="949180" y="375461"/>
                </a:lnTo>
                <a:lnTo>
                  <a:pt x="991564" y="376446"/>
                </a:lnTo>
                <a:lnTo>
                  <a:pt x="1033610" y="376197"/>
                </a:lnTo>
                <a:lnTo>
                  <a:pt x="1075605" y="374563"/>
                </a:lnTo>
                <a:lnTo>
                  <a:pt x="1117505" y="371246"/>
                </a:lnTo>
                <a:lnTo>
                  <a:pt x="1159266" y="365946"/>
                </a:lnTo>
                <a:lnTo>
                  <a:pt x="1257091" y="354769"/>
                </a:lnTo>
                <a:lnTo>
                  <a:pt x="1261459" y="355204"/>
                </a:lnTo>
                <a:lnTo>
                  <a:pt x="1263804" y="355209"/>
                </a:lnTo>
                <a:lnTo>
                  <a:pt x="1264132" y="357055"/>
                </a:lnTo>
                <a:lnTo>
                  <a:pt x="1265175" y="363798"/>
                </a:lnTo>
                <a:lnTo>
                  <a:pt x="1264242" y="369860"/>
                </a:lnTo>
                <a:lnTo>
                  <a:pt x="1253607" y="379880"/>
                </a:lnTo>
                <a:lnTo>
                  <a:pt x="1231233" y="393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82" name="Google Shape;582;p56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802886" y="4140708"/>
            <a:ext cx="801688" cy="161607"/>
          </a:xfrm>
          <a:custGeom>
            <a:rect b="b" l="l" r="r" t="t"/>
            <a:pathLst>
              <a:path extrusionOk="0" h="323215" w="1603375">
                <a:moveTo>
                  <a:pt x="1371346" y="0"/>
                </a:moveTo>
                <a:lnTo>
                  <a:pt x="1357249" y="6984"/>
                </a:lnTo>
                <a:lnTo>
                  <a:pt x="1353057" y="14096"/>
                </a:lnTo>
                <a:lnTo>
                  <a:pt x="1353057" y="140715"/>
                </a:lnTo>
                <a:lnTo>
                  <a:pt x="0" y="140715"/>
                </a:lnTo>
                <a:lnTo>
                  <a:pt x="0" y="183006"/>
                </a:lnTo>
                <a:lnTo>
                  <a:pt x="1353057" y="183006"/>
                </a:lnTo>
                <a:lnTo>
                  <a:pt x="1353057" y="309752"/>
                </a:lnTo>
                <a:lnTo>
                  <a:pt x="1357249" y="316737"/>
                </a:lnTo>
                <a:lnTo>
                  <a:pt x="1364233" y="320293"/>
                </a:lnTo>
                <a:lnTo>
                  <a:pt x="1367154" y="321690"/>
                </a:lnTo>
                <a:lnTo>
                  <a:pt x="1370583" y="323087"/>
                </a:lnTo>
                <a:lnTo>
                  <a:pt x="1378330" y="323087"/>
                </a:lnTo>
                <a:lnTo>
                  <a:pt x="1382649" y="321690"/>
                </a:lnTo>
                <a:lnTo>
                  <a:pt x="1386204" y="319531"/>
                </a:lnTo>
                <a:lnTo>
                  <a:pt x="1470834" y="262508"/>
                </a:lnTo>
                <a:lnTo>
                  <a:pt x="1395349" y="262508"/>
                </a:lnTo>
                <a:lnTo>
                  <a:pt x="1395349" y="61975"/>
                </a:lnTo>
                <a:lnTo>
                  <a:pt x="1470834" y="61975"/>
                </a:lnTo>
                <a:lnTo>
                  <a:pt x="1386204" y="4952"/>
                </a:lnTo>
                <a:lnTo>
                  <a:pt x="1379854" y="761"/>
                </a:lnTo>
                <a:lnTo>
                  <a:pt x="1371346" y="0"/>
                </a:lnTo>
                <a:close/>
              </a:path>
              <a:path extrusionOk="0" h="323215" w="1603375">
                <a:moveTo>
                  <a:pt x="1470834" y="61975"/>
                </a:moveTo>
                <a:lnTo>
                  <a:pt x="1395349" y="61975"/>
                </a:lnTo>
                <a:lnTo>
                  <a:pt x="1544066" y="161924"/>
                </a:lnTo>
                <a:lnTo>
                  <a:pt x="1395349" y="262508"/>
                </a:lnTo>
                <a:lnTo>
                  <a:pt x="1470834" y="262508"/>
                </a:lnTo>
                <a:lnTo>
                  <a:pt x="1594103" y="179450"/>
                </a:lnTo>
                <a:lnTo>
                  <a:pt x="1599692" y="175259"/>
                </a:lnTo>
                <a:lnTo>
                  <a:pt x="1603248" y="168909"/>
                </a:lnTo>
                <a:lnTo>
                  <a:pt x="1603248" y="154812"/>
                </a:lnTo>
                <a:lnTo>
                  <a:pt x="1599692" y="148462"/>
                </a:lnTo>
                <a:lnTo>
                  <a:pt x="1594103" y="145033"/>
                </a:lnTo>
                <a:lnTo>
                  <a:pt x="1470834" y="61975"/>
                </a:lnTo>
                <a:close/>
              </a:path>
            </a:pathLst>
          </a:custGeom>
          <a:solidFill>
            <a:srgbClr val="181818">
              <a:alpha val="243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6" name="Google Shape;176;p30"/>
          <p:cNvSpPr/>
          <p:nvPr/>
        </p:nvSpPr>
        <p:spPr>
          <a:xfrm>
            <a:off x="4997958" y="2269998"/>
            <a:ext cx="1317625" cy="161607"/>
          </a:xfrm>
          <a:custGeom>
            <a:rect b="b" l="l" r="r" t="t"/>
            <a:pathLst>
              <a:path extrusionOk="0" h="323214" w="2635250">
                <a:moveTo>
                  <a:pt x="2402966" y="0"/>
                </a:moveTo>
                <a:lnTo>
                  <a:pt x="2395981" y="3555"/>
                </a:lnTo>
                <a:lnTo>
                  <a:pt x="2388869" y="6984"/>
                </a:lnTo>
                <a:lnTo>
                  <a:pt x="2384679" y="14096"/>
                </a:lnTo>
                <a:lnTo>
                  <a:pt x="2384679" y="140715"/>
                </a:lnTo>
                <a:lnTo>
                  <a:pt x="0" y="140715"/>
                </a:lnTo>
                <a:lnTo>
                  <a:pt x="0" y="183006"/>
                </a:lnTo>
                <a:lnTo>
                  <a:pt x="2384679" y="183006"/>
                </a:lnTo>
                <a:lnTo>
                  <a:pt x="2384679" y="309752"/>
                </a:lnTo>
                <a:lnTo>
                  <a:pt x="2388869" y="316738"/>
                </a:lnTo>
                <a:lnTo>
                  <a:pt x="2398776" y="321690"/>
                </a:lnTo>
                <a:lnTo>
                  <a:pt x="2402331" y="323088"/>
                </a:lnTo>
                <a:lnTo>
                  <a:pt x="2410079" y="323088"/>
                </a:lnTo>
                <a:lnTo>
                  <a:pt x="2414269" y="321690"/>
                </a:lnTo>
                <a:lnTo>
                  <a:pt x="2417826" y="319531"/>
                </a:lnTo>
                <a:lnTo>
                  <a:pt x="2502507" y="262508"/>
                </a:lnTo>
                <a:lnTo>
                  <a:pt x="2426969" y="262508"/>
                </a:lnTo>
                <a:lnTo>
                  <a:pt x="2426969" y="61975"/>
                </a:lnTo>
                <a:lnTo>
                  <a:pt x="2502507" y="61975"/>
                </a:lnTo>
                <a:lnTo>
                  <a:pt x="2417826" y="4952"/>
                </a:lnTo>
                <a:lnTo>
                  <a:pt x="2411476" y="762"/>
                </a:lnTo>
                <a:lnTo>
                  <a:pt x="2402966" y="0"/>
                </a:lnTo>
                <a:close/>
              </a:path>
              <a:path extrusionOk="0" h="323214" w="2635250">
                <a:moveTo>
                  <a:pt x="2502507" y="61975"/>
                </a:moveTo>
                <a:lnTo>
                  <a:pt x="2426969" y="61975"/>
                </a:lnTo>
                <a:lnTo>
                  <a:pt x="2575813" y="161925"/>
                </a:lnTo>
                <a:lnTo>
                  <a:pt x="2426969" y="262508"/>
                </a:lnTo>
                <a:lnTo>
                  <a:pt x="2502507" y="262508"/>
                </a:lnTo>
                <a:lnTo>
                  <a:pt x="2625852" y="179450"/>
                </a:lnTo>
                <a:lnTo>
                  <a:pt x="2631439" y="175259"/>
                </a:lnTo>
                <a:lnTo>
                  <a:pt x="2634995" y="168909"/>
                </a:lnTo>
                <a:lnTo>
                  <a:pt x="2634995" y="154812"/>
                </a:lnTo>
                <a:lnTo>
                  <a:pt x="2631439" y="148462"/>
                </a:lnTo>
                <a:lnTo>
                  <a:pt x="2625852" y="145033"/>
                </a:lnTo>
                <a:lnTo>
                  <a:pt x="2502507" y="61975"/>
                </a:lnTo>
                <a:close/>
              </a:path>
            </a:pathLst>
          </a:custGeom>
          <a:solidFill>
            <a:srgbClr val="181818">
              <a:alpha val="243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7" name="Google Shape;177;p30"/>
          <p:cNvSpPr/>
          <p:nvPr/>
        </p:nvSpPr>
        <p:spPr>
          <a:xfrm>
            <a:off x="4997958" y="3202686"/>
            <a:ext cx="1317625" cy="161608"/>
          </a:xfrm>
          <a:custGeom>
            <a:rect b="b" l="l" r="r" t="t"/>
            <a:pathLst>
              <a:path extrusionOk="0" h="323215" w="2635250">
                <a:moveTo>
                  <a:pt x="2402966" y="0"/>
                </a:moveTo>
                <a:lnTo>
                  <a:pt x="2395981" y="3555"/>
                </a:lnTo>
                <a:lnTo>
                  <a:pt x="2388869" y="6985"/>
                </a:lnTo>
                <a:lnTo>
                  <a:pt x="2384679" y="14097"/>
                </a:lnTo>
                <a:lnTo>
                  <a:pt x="2384679" y="140715"/>
                </a:lnTo>
                <a:lnTo>
                  <a:pt x="0" y="140715"/>
                </a:lnTo>
                <a:lnTo>
                  <a:pt x="0" y="183006"/>
                </a:lnTo>
                <a:lnTo>
                  <a:pt x="2384679" y="183006"/>
                </a:lnTo>
                <a:lnTo>
                  <a:pt x="2384679" y="309752"/>
                </a:lnTo>
                <a:lnTo>
                  <a:pt x="2388869" y="316738"/>
                </a:lnTo>
                <a:lnTo>
                  <a:pt x="2398776" y="321690"/>
                </a:lnTo>
                <a:lnTo>
                  <a:pt x="2402331" y="323088"/>
                </a:lnTo>
                <a:lnTo>
                  <a:pt x="2410079" y="323088"/>
                </a:lnTo>
                <a:lnTo>
                  <a:pt x="2414269" y="321690"/>
                </a:lnTo>
                <a:lnTo>
                  <a:pt x="2417826" y="319531"/>
                </a:lnTo>
                <a:lnTo>
                  <a:pt x="2502507" y="262508"/>
                </a:lnTo>
                <a:lnTo>
                  <a:pt x="2426969" y="262508"/>
                </a:lnTo>
                <a:lnTo>
                  <a:pt x="2426969" y="61975"/>
                </a:lnTo>
                <a:lnTo>
                  <a:pt x="2502507" y="61975"/>
                </a:lnTo>
                <a:lnTo>
                  <a:pt x="2417826" y="4952"/>
                </a:lnTo>
                <a:lnTo>
                  <a:pt x="2411476" y="762"/>
                </a:lnTo>
                <a:lnTo>
                  <a:pt x="2402966" y="0"/>
                </a:lnTo>
                <a:close/>
              </a:path>
              <a:path extrusionOk="0" h="323215" w="2635250">
                <a:moveTo>
                  <a:pt x="2502507" y="61975"/>
                </a:moveTo>
                <a:lnTo>
                  <a:pt x="2426969" y="61975"/>
                </a:lnTo>
                <a:lnTo>
                  <a:pt x="2575813" y="161925"/>
                </a:lnTo>
                <a:lnTo>
                  <a:pt x="2426969" y="262508"/>
                </a:lnTo>
                <a:lnTo>
                  <a:pt x="2502507" y="262508"/>
                </a:lnTo>
                <a:lnTo>
                  <a:pt x="2625852" y="179450"/>
                </a:lnTo>
                <a:lnTo>
                  <a:pt x="2631439" y="175260"/>
                </a:lnTo>
                <a:lnTo>
                  <a:pt x="2634995" y="168910"/>
                </a:lnTo>
                <a:lnTo>
                  <a:pt x="2634995" y="154812"/>
                </a:lnTo>
                <a:lnTo>
                  <a:pt x="2631439" y="148462"/>
                </a:lnTo>
                <a:lnTo>
                  <a:pt x="2625852" y="145033"/>
                </a:lnTo>
                <a:lnTo>
                  <a:pt x="2502507" y="61975"/>
                </a:lnTo>
                <a:close/>
              </a:path>
            </a:pathLst>
          </a:custGeom>
          <a:solidFill>
            <a:srgbClr val="181818">
              <a:alpha val="243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8" name="Google Shape;178;p30"/>
          <p:cNvSpPr/>
          <p:nvPr/>
        </p:nvSpPr>
        <p:spPr>
          <a:xfrm>
            <a:off x="4321302" y="1405127"/>
            <a:ext cx="20002" cy="2817178"/>
          </a:xfrm>
          <a:custGeom>
            <a:rect b="b" l="l" r="r" t="t"/>
            <a:pathLst>
              <a:path extrusionOk="0" h="5634355" w="40004">
                <a:moveTo>
                  <a:pt x="39624" y="0"/>
                </a:moveTo>
                <a:lnTo>
                  <a:pt x="0" y="0"/>
                </a:lnTo>
                <a:lnTo>
                  <a:pt x="0" y="5634228"/>
                </a:lnTo>
                <a:lnTo>
                  <a:pt x="39624" y="5634228"/>
                </a:lnTo>
                <a:lnTo>
                  <a:pt x="39624" y="0"/>
                </a:lnTo>
                <a:close/>
              </a:path>
            </a:pathLst>
          </a:custGeom>
          <a:solidFill>
            <a:srgbClr val="181818">
              <a:alpha val="243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9" name="Google Shape;179;p30"/>
          <p:cNvSpPr/>
          <p:nvPr/>
        </p:nvSpPr>
        <p:spPr>
          <a:xfrm>
            <a:off x="2828544" y="3203448"/>
            <a:ext cx="1317625" cy="161608"/>
          </a:xfrm>
          <a:custGeom>
            <a:rect b="b" l="l" r="r" t="t"/>
            <a:pathLst>
              <a:path extrusionOk="0" h="323215" w="2635250">
                <a:moveTo>
                  <a:pt x="232663" y="0"/>
                </a:moveTo>
                <a:lnTo>
                  <a:pt x="224916" y="0"/>
                </a:lnTo>
                <a:lnTo>
                  <a:pt x="220725" y="1396"/>
                </a:lnTo>
                <a:lnTo>
                  <a:pt x="217170" y="3555"/>
                </a:lnTo>
                <a:lnTo>
                  <a:pt x="9144" y="143637"/>
                </a:lnTo>
                <a:lnTo>
                  <a:pt x="3556" y="147827"/>
                </a:lnTo>
                <a:lnTo>
                  <a:pt x="0" y="154177"/>
                </a:lnTo>
                <a:lnTo>
                  <a:pt x="0" y="168275"/>
                </a:lnTo>
                <a:lnTo>
                  <a:pt x="3556" y="174625"/>
                </a:lnTo>
                <a:lnTo>
                  <a:pt x="9144" y="178053"/>
                </a:lnTo>
                <a:lnTo>
                  <a:pt x="217170" y="318134"/>
                </a:lnTo>
                <a:lnTo>
                  <a:pt x="223520" y="322325"/>
                </a:lnTo>
                <a:lnTo>
                  <a:pt x="232028" y="323088"/>
                </a:lnTo>
                <a:lnTo>
                  <a:pt x="239013" y="319531"/>
                </a:lnTo>
                <a:lnTo>
                  <a:pt x="246125" y="316102"/>
                </a:lnTo>
                <a:lnTo>
                  <a:pt x="250316" y="308990"/>
                </a:lnTo>
                <a:lnTo>
                  <a:pt x="250316" y="261112"/>
                </a:lnTo>
                <a:lnTo>
                  <a:pt x="208025" y="261112"/>
                </a:lnTo>
                <a:lnTo>
                  <a:pt x="59182" y="161162"/>
                </a:lnTo>
                <a:lnTo>
                  <a:pt x="208025" y="60578"/>
                </a:lnTo>
                <a:lnTo>
                  <a:pt x="250316" y="60578"/>
                </a:lnTo>
                <a:lnTo>
                  <a:pt x="250316" y="13334"/>
                </a:lnTo>
                <a:lnTo>
                  <a:pt x="246125" y="6350"/>
                </a:lnTo>
                <a:lnTo>
                  <a:pt x="236220" y="1396"/>
                </a:lnTo>
                <a:lnTo>
                  <a:pt x="232663" y="0"/>
                </a:lnTo>
                <a:close/>
              </a:path>
              <a:path extrusionOk="0" h="323215" w="2635250">
                <a:moveTo>
                  <a:pt x="250316" y="60578"/>
                </a:moveTo>
                <a:lnTo>
                  <a:pt x="208025" y="60578"/>
                </a:lnTo>
                <a:lnTo>
                  <a:pt x="208025" y="261112"/>
                </a:lnTo>
                <a:lnTo>
                  <a:pt x="250316" y="261112"/>
                </a:lnTo>
                <a:lnTo>
                  <a:pt x="250316" y="182371"/>
                </a:lnTo>
                <a:lnTo>
                  <a:pt x="2634995" y="182371"/>
                </a:lnTo>
                <a:lnTo>
                  <a:pt x="2634995" y="140080"/>
                </a:lnTo>
                <a:lnTo>
                  <a:pt x="250316" y="140080"/>
                </a:lnTo>
                <a:lnTo>
                  <a:pt x="250316" y="60578"/>
                </a:lnTo>
                <a:close/>
              </a:path>
            </a:pathLst>
          </a:custGeom>
          <a:solidFill>
            <a:srgbClr val="181818">
              <a:alpha val="243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0" name="Google Shape;180;p30"/>
          <p:cNvSpPr/>
          <p:nvPr/>
        </p:nvSpPr>
        <p:spPr>
          <a:xfrm>
            <a:off x="2828544" y="2270760"/>
            <a:ext cx="1317625" cy="161607"/>
          </a:xfrm>
          <a:custGeom>
            <a:rect b="b" l="l" r="r" t="t"/>
            <a:pathLst>
              <a:path extrusionOk="0" h="323214" w="2635250">
                <a:moveTo>
                  <a:pt x="232663" y="0"/>
                </a:moveTo>
                <a:lnTo>
                  <a:pt x="224916" y="0"/>
                </a:lnTo>
                <a:lnTo>
                  <a:pt x="220725" y="1396"/>
                </a:lnTo>
                <a:lnTo>
                  <a:pt x="217170" y="3555"/>
                </a:lnTo>
                <a:lnTo>
                  <a:pt x="9144" y="143637"/>
                </a:lnTo>
                <a:lnTo>
                  <a:pt x="3556" y="147827"/>
                </a:lnTo>
                <a:lnTo>
                  <a:pt x="0" y="154177"/>
                </a:lnTo>
                <a:lnTo>
                  <a:pt x="0" y="168275"/>
                </a:lnTo>
                <a:lnTo>
                  <a:pt x="3556" y="174625"/>
                </a:lnTo>
                <a:lnTo>
                  <a:pt x="9144" y="178053"/>
                </a:lnTo>
                <a:lnTo>
                  <a:pt x="217170" y="318134"/>
                </a:lnTo>
                <a:lnTo>
                  <a:pt x="223520" y="322325"/>
                </a:lnTo>
                <a:lnTo>
                  <a:pt x="232028" y="323088"/>
                </a:lnTo>
                <a:lnTo>
                  <a:pt x="239013" y="319531"/>
                </a:lnTo>
                <a:lnTo>
                  <a:pt x="246125" y="316102"/>
                </a:lnTo>
                <a:lnTo>
                  <a:pt x="250316" y="308990"/>
                </a:lnTo>
                <a:lnTo>
                  <a:pt x="250316" y="261112"/>
                </a:lnTo>
                <a:lnTo>
                  <a:pt x="208025" y="261112"/>
                </a:lnTo>
                <a:lnTo>
                  <a:pt x="59182" y="161162"/>
                </a:lnTo>
                <a:lnTo>
                  <a:pt x="208025" y="60578"/>
                </a:lnTo>
                <a:lnTo>
                  <a:pt x="250316" y="60578"/>
                </a:lnTo>
                <a:lnTo>
                  <a:pt x="250316" y="13334"/>
                </a:lnTo>
                <a:lnTo>
                  <a:pt x="246125" y="6350"/>
                </a:lnTo>
                <a:lnTo>
                  <a:pt x="236220" y="1396"/>
                </a:lnTo>
                <a:lnTo>
                  <a:pt x="232663" y="0"/>
                </a:lnTo>
                <a:close/>
              </a:path>
              <a:path extrusionOk="0" h="323214" w="2635250">
                <a:moveTo>
                  <a:pt x="250316" y="60578"/>
                </a:moveTo>
                <a:lnTo>
                  <a:pt x="208025" y="60578"/>
                </a:lnTo>
                <a:lnTo>
                  <a:pt x="208025" y="261112"/>
                </a:lnTo>
                <a:lnTo>
                  <a:pt x="250316" y="261112"/>
                </a:lnTo>
                <a:lnTo>
                  <a:pt x="250316" y="182371"/>
                </a:lnTo>
                <a:lnTo>
                  <a:pt x="2634995" y="182371"/>
                </a:lnTo>
                <a:lnTo>
                  <a:pt x="2634995" y="140080"/>
                </a:lnTo>
                <a:lnTo>
                  <a:pt x="250316" y="140080"/>
                </a:lnTo>
                <a:lnTo>
                  <a:pt x="250316" y="60578"/>
                </a:lnTo>
                <a:close/>
              </a:path>
            </a:pathLst>
          </a:custGeom>
          <a:solidFill>
            <a:srgbClr val="181818">
              <a:alpha val="243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1" name="Google Shape;181;p30"/>
          <p:cNvSpPr/>
          <p:nvPr/>
        </p:nvSpPr>
        <p:spPr>
          <a:xfrm>
            <a:off x="4802886" y="1323594"/>
            <a:ext cx="801688" cy="2898140"/>
          </a:xfrm>
          <a:custGeom>
            <a:rect b="b" l="l" r="r" t="t"/>
            <a:pathLst>
              <a:path extrusionOk="0" h="5796280" w="1603375">
                <a:moveTo>
                  <a:pt x="1603248" y="154813"/>
                </a:moveTo>
                <a:lnTo>
                  <a:pt x="1599692" y="148463"/>
                </a:lnTo>
                <a:lnTo>
                  <a:pt x="1594104" y="145034"/>
                </a:lnTo>
                <a:lnTo>
                  <a:pt x="1544066" y="111328"/>
                </a:lnTo>
                <a:lnTo>
                  <a:pt x="1544066" y="161925"/>
                </a:lnTo>
                <a:lnTo>
                  <a:pt x="1395349" y="262509"/>
                </a:lnTo>
                <a:lnTo>
                  <a:pt x="1395349" y="61976"/>
                </a:lnTo>
                <a:lnTo>
                  <a:pt x="1544066" y="161925"/>
                </a:lnTo>
                <a:lnTo>
                  <a:pt x="1544066" y="111328"/>
                </a:lnTo>
                <a:lnTo>
                  <a:pt x="1470825" y="61976"/>
                </a:lnTo>
                <a:lnTo>
                  <a:pt x="1386205" y="4953"/>
                </a:lnTo>
                <a:lnTo>
                  <a:pt x="1379855" y="762"/>
                </a:lnTo>
                <a:lnTo>
                  <a:pt x="1371346" y="0"/>
                </a:lnTo>
                <a:lnTo>
                  <a:pt x="1357249" y="6985"/>
                </a:lnTo>
                <a:lnTo>
                  <a:pt x="1353058" y="14097"/>
                </a:lnTo>
                <a:lnTo>
                  <a:pt x="1353058" y="140716"/>
                </a:lnTo>
                <a:lnTo>
                  <a:pt x="0" y="140716"/>
                </a:lnTo>
                <a:lnTo>
                  <a:pt x="0" y="163068"/>
                </a:lnTo>
                <a:lnTo>
                  <a:pt x="0" y="183007"/>
                </a:lnTo>
                <a:lnTo>
                  <a:pt x="0" y="5795772"/>
                </a:lnTo>
                <a:lnTo>
                  <a:pt x="39624" y="5795772"/>
                </a:lnTo>
                <a:lnTo>
                  <a:pt x="39624" y="183007"/>
                </a:lnTo>
                <a:lnTo>
                  <a:pt x="1353058" y="183007"/>
                </a:lnTo>
                <a:lnTo>
                  <a:pt x="1353058" y="309753"/>
                </a:lnTo>
                <a:lnTo>
                  <a:pt x="1357249" y="316738"/>
                </a:lnTo>
                <a:lnTo>
                  <a:pt x="1364234" y="320294"/>
                </a:lnTo>
                <a:lnTo>
                  <a:pt x="1367155" y="321691"/>
                </a:lnTo>
                <a:lnTo>
                  <a:pt x="1370584" y="323088"/>
                </a:lnTo>
                <a:lnTo>
                  <a:pt x="1378331" y="323088"/>
                </a:lnTo>
                <a:lnTo>
                  <a:pt x="1382649" y="321691"/>
                </a:lnTo>
                <a:lnTo>
                  <a:pt x="1386205" y="319532"/>
                </a:lnTo>
                <a:lnTo>
                  <a:pt x="1470825" y="262509"/>
                </a:lnTo>
                <a:lnTo>
                  <a:pt x="1594104" y="179451"/>
                </a:lnTo>
                <a:lnTo>
                  <a:pt x="1599692" y="175260"/>
                </a:lnTo>
                <a:lnTo>
                  <a:pt x="1603248" y="168910"/>
                </a:lnTo>
                <a:lnTo>
                  <a:pt x="1603248" y="154813"/>
                </a:lnTo>
                <a:close/>
              </a:path>
            </a:pathLst>
          </a:custGeom>
          <a:solidFill>
            <a:srgbClr val="181818">
              <a:alpha val="243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2" name="Google Shape;182;p30"/>
          <p:cNvSpPr/>
          <p:nvPr/>
        </p:nvSpPr>
        <p:spPr>
          <a:xfrm>
            <a:off x="3539490" y="1325880"/>
            <a:ext cx="801688" cy="161607"/>
          </a:xfrm>
          <a:custGeom>
            <a:rect b="b" l="l" r="r" t="t"/>
            <a:pathLst>
              <a:path extrusionOk="0" h="323214" w="1603375">
                <a:moveTo>
                  <a:pt x="232664" y="0"/>
                </a:moveTo>
                <a:lnTo>
                  <a:pt x="224790" y="0"/>
                </a:lnTo>
                <a:lnTo>
                  <a:pt x="220599" y="1397"/>
                </a:lnTo>
                <a:lnTo>
                  <a:pt x="217043" y="3556"/>
                </a:lnTo>
                <a:lnTo>
                  <a:pt x="9144" y="143637"/>
                </a:lnTo>
                <a:lnTo>
                  <a:pt x="3555" y="147828"/>
                </a:lnTo>
                <a:lnTo>
                  <a:pt x="0" y="154178"/>
                </a:lnTo>
                <a:lnTo>
                  <a:pt x="0" y="168275"/>
                </a:lnTo>
                <a:lnTo>
                  <a:pt x="3555" y="174625"/>
                </a:lnTo>
                <a:lnTo>
                  <a:pt x="9144" y="178054"/>
                </a:lnTo>
                <a:lnTo>
                  <a:pt x="217043" y="318135"/>
                </a:lnTo>
                <a:lnTo>
                  <a:pt x="223393" y="322325"/>
                </a:lnTo>
                <a:lnTo>
                  <a:pt x="231901" y="323088"/>
                </a:lnTo>
                <a:lnTo>
                  <a:pt x="245999" y="316103"/>
                </a:lnTo>
                <a:lnTo>
                  <a:pt x="250190" y="308991"/>
                </a:lnTo>
                <a:lnTo>
                  <a:pt x="250190" y="261112"/>
                </a:lnTo>
                <a:lnTo>
                  <a:pt x="207899" y="261112"/>
                </a:lnTo>
                <a:lnTo>
                  <a:pt x="59181" y="161163"/>
                </a:lnTo>
                <a:lnTo>
                  <a:pt x="207899" y="60579"/>
                </a:lnTo>
                <a:lnTo>
                  <a:pt x="250190" y="60579"/>
                </a:lnTo>
                <a:lnTo>
                  <a:pt x="250190" y="13335"/>
                </a:lnTo>
                <a:lnTo>
                  <a:pt x="245999" y="6350"/>
                </a:lnTo>
                <a:lnTo>
                  <a:pt x="239014" y="2794"/>
                </a:lnTo>
                <a:lnTo>
                  <a:pt x="236093" y="1397"/>
                </a:lnTo>
                <a:lnTo>
                  <a:pt x="232664" y="0"/>
                </a:lnTo>
                <a:close/>
              </a:path>
              <a:path extrusionOk="0" h="323214" w="1603375">
                <a:moveTo>
                  <a:pt x="250190" y="60579"/>
                </a:moveTo>
                <a:lnTo>
                  <a:pt x="207899" y="60579"/>
                </a:lnTo>
                <a:lnTo>
                  <a:pt x="207899" y="261112"/>
                </a:lnTo>
                <a:lnTo>
                  <a:pt x="250190" y="261112"/>
                </a:lnTo>
                <a:lnTo>
                  <a:pt x="250190" y="182372"/>
                </a:lnTo>
                <a:lnTo>
                  <a:pt x="1603248" y="182372"/>
                </a:lnTo>
                <a:lnTo>
                  <a:pt x="1603248" y="140081"/>
                </a:lnTo>
                <a:lnTo>
                  <a:pt x="250190" y="140081"/>
                </a:lnTo>
                <a:lnTo>
                  <a:pt x="250190" y="60579"/>
                </a:lnTo>
                <a:close/>
              </a:path>
            </a:pathLst>
          </a:custGeom>
          <a:solidFill>
            <a:srgbClr val="181818">
              <a:alpha val="243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3" name="Google Shape;183;p30"/>
          <p:cNvSpPr/>
          <p:nvPr/>
        </p:nvSpPr>
        <p:spPr>
          <a:xfrm>
            <a:off x="3539490" y="4140708"/>
            <a:ext cx="801688" cy="162560"/>
          </a:xfrm>
          <a:custGeom>
            <a:rect b="b" l="l" r="r" t="t"/>
            <a:pathLst>
              <a:path extrusionOk="0" h="325120" w="1603375">
                <a:moveTo>
                  <a:pt x="232664" y="0"/>
                </a:moveTo>
                <a:lnTo>
                  <a:pt x="224790" y="0"/>
                </a:lnTo>
                <a:lnTo>
                  <a:pt x="220599" y="1396"/>
                </a:lnTo>
                <a:lnTo>
                  <a:pt x="217043" y="3555"/>
                </a:lnTo>
                <a:lnTo>
                  <a:pt x="9144" y="144271"/>
                </a:lnTo>
                <a:lnTo>
                  <a:pt x="3555" y="148462"/>
                </a:lnTo>
                <a:lnTo>
                  <a:pt x="0" y="154939"/>
                </a:lnTo>
                <a:lnTo>
                  <a:pt x="0" y="169036"/>
                </a:lnTo>
                <a:lnTo>
                  <a:pt x="3555" y="175386"/>
                </a:lnTo>
                <a:lnTo>
                  <a:pt x="9144" y="178942"/>
                </a:lnTo>
                <a:lnTo>
                  <a:pt x="217043" y="319658"/>
                </a:lnTo>
                <a:lnTo>
                  <a:pt x="223393" y="323849"/>
                </a:lnTo>
                <a:lnTo>
                  <a:pt x="231901" y="324611"/>
                </a:lnTo>
                <a:lnTo>
                  <a:pt x="245999" y="317499"/>
                </a:lnTo>
                <a:lnTo>
                  <a:pt x="250190" y="310514"/>
                </a:lnTo>
                <a:lnTo>
                  <a:pt x="250190" y="262381"/>
                </a:lnTo>
                <a:lnTo>
                  <a:pt x="207899" y="262381"/>
                </a:lnTo>
                <a:lnTo>
                  <a:pt x="59181" y="161924"/>
                </a:lnTo>
                <a:lnTo>
                  <a:pt x="207899" y="60832"/>
                </a:lnTo>
                <a:lnTo>
                  <a:pt x="250190" y="60832"/>
                </a:lnTo>
                <a:lnTo>
                  <a:pt x="250190" y="13461"/>
                </a:lnTo>
                <a:lnTo>
                  <a:pt x="245999" y="6349"/>
                </a:lnTo>
                <a:lnTo>
                  <a:pt x="239014" y="2793"/>
                </a:lnTo>
                <a:lnTo>
                  <a:pt x="236093" y="1396"/>
                </a:lnTo>
                <a:lnTo>
                  <a:pt x="232664" y="0"/>
                </a:lnTo>
                <a:close/>
              </a:path>
              <a:path extrusionOk="0" h="325120" w="1603375">
                <a:moveTo>
                  <a:pt x="250190" y="60832"/>
                </a:moveTo>
                <a:lnTo>
                  <a:pt x="207899" y="60832"/>
                </a:lnTo>
                <a:lnTo>
                  <a:pt x="207899" y="262381"/>
                </a:lnTo>
                <a:lnTo>
                  <a:pt x="250190" y="262381"/>
                </a:lnTo>
                <a:lnTo>
                  <a:pt x="250190" y="183133"/>
                </a:lnTo>
                <a:lnTo>
                  <a:pt x="1603248" y="183133"/>
                </a:lnTo>
                <a:lnTo>
                  <a:pt x="1603248" y="140715"/>
                </a:lnTo>
                <a:lnTo>
                  <a:pt x="250190" y="140715"/>
                </a:lnTo>
                <a:lnTo>
                  <a:pt x="250190" y="60832"/>
                </a:lnTo>
                <a:close/>
              </a:path>
            </a:pathLst>
          </a:custGeom>
          <a:solidFill>
            <a:srgbClr val="181818">
              <a:alpha val="243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4" name="Google Shape;184;p30"/>
          <p:cNvSpPr/>
          <p:nvPr/>
        </p:nvSpPr>
        <p:spPr>
          <a:xfrm>
            <a:off x="1447800" y="1163574"/>
            <a:ext cx="1791652" cy="483869"/>
          </a:xfrm>
          <a:custGeom>
            <a:rect b="b" l="l" r="r" t="t"/>
            <a:pathLst>
              <a:path extrusionOk="0" h="967739" w="3583304">
                <a:moveTo>
                  <a:pt x="3536315" y="0"/>
                </a:moveTo>
                <a:lnTo>
                  <a:pt x="46608" y="0"/>
                </a:lnTo>
                <a:lnTo>
                  <a:pt x="28503" y="3675"/>
                </a:lnTo>
                <a:lnTo>
                  <a:pt x="13684" y="13684"/>
                </a:lnTo>
                <a:lnTo>
                  <a:pt x="3675" y="28503"/>
                </a:lnTo>
                <a:lnTo>
                  <a:pt x="0" y="46608"/>
                </a:lnTo>
                <a:lnTo>
                  <a:pt x="0" y="921130"/>
                </a:lnTo>
                <a:lnTo>
                  <a:pt x="3675" y="939236"/>
                </a:lnTo>
                <a:lnTo>
                  <a:pt x="13684" y="954055"/>
                </a:lnTo>
                <a:lnTo>
                  <a:pt x="28503" y="964064"/>
                </a:lnTo>
                <a:lnTo>
                  <a:pt x="46608" y="967740"/>
                </a:lnTo>
                <a:lnTo>
                  <a:pt x="3536315" y="967740"/>
                </a:lnTo>
                <a:lnTo>
                  <a:pt x="3554420" y="964064"/>
                </a:lnTo>
                <a:lnTo>
                  <a:pt x="3569239" y="954055"/>
                </a:lnTo>
                <a:lnTo>
                  <a:pt x="3579248" y="939236"/>
                </a:lnTo>
                <a:lnTo>
                  <a:pt x="3582924" y="921130"/>
                </a:lnTo>
                <a:lnTo>
                  <a:pt x="3582924" y="46608"/>
                </a:lnTo>
                <a:lnTo>
                  <a:pt x="3579248" y="28503"/>
                </a:lnTo>
                <a:lnTo>
                  <a:pt x="3569239" y="13684"/>
                </a:lnTo>
                <a:lnTo>
                  <a:pt x="3554420" y="3675"/>
                </a:lnTo>
                <a:lnTo>
                  <a:pt x="3536315" y="0"/>
                </a:lnTo>
                <a:close/>
              </a:path>
            </a:pathLst>
          </a:custGeom>
          <a:solidFill>
            <a:srgbClr val="85EAE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5" name="Google Shape;185;p30"/>
          <p:cNvSpPr/>
          <p:nvPr/>
        </p:nvSpPr>
        <p:spPr>
          <a:xfrm>
            <a:off x="3643468" y="1884782"/>
            <a:ext cx="1858327" cy="1859280"/>
          </a:xfrm>
          <a:custGeom>
            <a:rect b="b" l="l" r="r" t="t"/>
            <a:pathLst>
              <a:path extrusionOk="0" h="3718559" w="3716654">
                <a:moveTo>
                  <a:pt x="1858277" y="0"/>
                </a:moveTo>
                <a:lnTo>
                  <a:pt x="1762648" y="2418"/>
                </a:lnTo>
                <a:lnTo>
                  <a:pt x="1668274" y="9597"/>
                </a:lnTo>
                <a:lnTo>
                  <a:pt x="1575273" y="21419"/>
                </a:lnTo>
                <a:lnTo>
                  <a:pt x="1483761" y="37768"/>
                </a:lnTo>
                <a:lnTo>
                  <a:pt x="1393855" y="58526"/>
                </a:lnTo>
                <a:lnTo>
                  <a:pt x="1305671" y="83576"/>
                </a:lnTo>
                <a:lnTo>
                  <a:pt x="1219327" y="112803"/>
                </a:lnTo>
                <a:lnTo>
                  <a:pt x="1134939" y="146089"/>
                </a:lnTo>
                <a:lnTo>
                  <a:pt x="1052624" y="183317"/>
                </a:lnTo>
                <a:lnTo>
                  <a:pt x="972499" y="224371"/>
                </a:lnTo>
                <a:lnTo>
                  <a:pt x="894680" y="269134"/>
                </a:lnTo>
                <a:lnTo>
                  <a:pt x="819284" y="317489"/>
                </a:lnTo>
                <a:lnTo>
                  <a:pt x="746428" y="369319"/>
                </a:lnTo>
                <a:lnTo>
                  <a:pt x="676228" y="424508"/>
                </a:lnTo>
                <a:lnTo>
                  <a:pt x="608802" y="482938"/>
                </a:lnTo>
                <a:lnTo>
                  <a:pt x="544266" y="544493"/>
                </a:lnTo>
                <a:lnTo>
                  <a:pt x="482736" y="609056"/>
                </a:lnTo>
                <a:lnTo>
                  <a:pt x="424330" y="676510"/>
                </a:lnTo>
                <a:lnTo>
                  <a:pt x="369165" y="746739"/>
                </a:lnTo>
                <a:lnTo>
                  <a:pt x="317356" y="819626"/>
                </a:lnTo>
                <a:lnTo>
                  <a:pt x="269022" y="895053"/>
                </a:lnTo>
                <a:lnTo>
                  <a:pt x="224278" y="972905"/>
                </a:lnTo>
                <a:lnTo>
                  <a:pt x="183241" y="1053064"/>
                </a:lnTo>
                <a:lnTo>
                  <a:pt x="146028" y="1135413"/>
                </a:lnTo>
                <a:lnTo>
                  <a:pt x="112756" y="1219837"/>
                </a:lnTo>
                <a:lnTo>
                  <a:pt x="83541" y="1306217"/>
                </a:lnTo>
                <a:lnTo>
                  <a:pt x="58501" y="1394437"/>
                </a:lnTo>
                <a:lnTo>
                  <a:pt x="37752" y="1484381"/>
                </a:lnTo>
                <a:lnTo>
                  <a:pt x="21410" y="1575931"/>
                </a:lnTo>
                <a:lnTo>
                  <a:pt x="9593" y="1668971"/>
                </a:lnTo>
                <a:lnTo>
                  <a:pt x="2417" y="1763384"/>
                </a:lnTo>
                <a:lnTo>
                  <a:pt x="0" y="1859053"/>
                </a:lnTo>
                <a:lnTo>
                  <a:pt x="2417" y="1954716"/>
                </a:lnTo>
                <a:lnTo>
                  <a:pt x="9593" y="2049124"/>
                </a:lnTo>
                <a:lnTo>
                  <a:pt x="21410" y="2142160"/>
                </a:lnTo>
                <a:lnTo>
                  <a:pt x="37752" y="2233707"/>
                </a:lnTo>
                <a:lnTo>
                  <a:pt x="58501" y="2323647"/>
                </a:lnTo>
                <a:lnTo>
                  <a:pt x="83542" y="2411865"/>
                </a:lnTo>
                <a:lnTo>
                  <a:pt x="112756" y="2498243"/>
                </a:lnTo>
                <a:lnTo>
                  <a:pt x="146028" y="2582665"/>
                </a:lnTo>
                <a:lnTo>
                  <a:pt x="183241" y="2665013"/>
                </a:lnTo>
                <a:lnTo>
                  <a:pt x="224278" y="2745171"/>
                </a:lnTo>
                <a:lnTo>
                  <a:pt x="269022" y="2823022"/>
                </a:lnTo>
                <a:lnTo>
                  <a:pt x="317357" y="2898449"/>
                </a:lnTo>
                <a:lnTo>
                  <a:pt x="369165" y="2971336"/>
                </a:lnTo>
                <a:lnTo>
                  <a:pt x="424331" y="3041565"/>
                </a:lnTo>
                <a:lnTo>
                  <a:pt x="482737" y="3109021"/>
                </a:lnTo>
                <a:lnTo>
                  <a:pt x="544266" y="3173585"/>
                </a:lnTo>
                <a:lnTo>
                  <a:pt x="608802" y="3235141"/>
                </a:lnTo>
                <a:lnTo>
                  <a:pt x="676229" y="3293572"/>
                </a:lnTo>
                <a:lnTo>
                  <a:pt x="746428" y="3348762"/>
                </a:lnTo>
                <a:lnTo>
                  <a:pt x="819284" y="3400594"/>
                </a:lnTo>
                <a:lnTo>
                  <a:pt x="894680" y="3448950"/>
                </a:lnTo>
                <a:lnTo>
                  <a:pt x="972499" y="3493714"/>
                </a:lnTo>
                <a:lnTo>
                  <a:pt x="1052625" y="3534770"/>
                </a:lnTo>
                <a:lnTo>
                  <a:pt x="1134940" y="3572000"/>
                </a:lnTo>
                <a:lnTo>
                  <a:pt x="1219328" y="3605287"/>
                </a:lnTo>
                <a:lnTo>
                  <a:pt x="1305672" y="3634515"/>
                </a:lnTo>
                <a:lnTo>
                  <a:pt x="1393856" y="3659567"/>
                </a:lnTo>
                <a:lnTo>
                  <a:pt x="1483762" y="3680326"/>
                </a:lnTo>
                <a:lnTo>
                  <a:pt x="1575274" y="3696676"/>
                </a:lnTo>
                <a:lnTo>
                  <a:pt x="1668275" y="3708498"/>
                </a:lnTo>
                <a:lnTo>
                  <a:pt x="1762648" y="3715678"/>
                </a:lnTo>
                <a:lnTo>
                  <a:pt x="1858278" y="3718097"/>
                </a:lnTo>
                <a:lnTo>
                  <a:pt x="1953907" y="3715678"/>
                </a:lnTo>
                <a:lnTo>
                  <a:pt x="2048280" y="3708498"/>
                </a:lnTo>
                <a:lnTo>
                  <a:pt x="2141282" y="3696676"/>
                </a:lnTo>
                <a:lnTo>
                  <a:pt x="2232793" y="3680326"/>
                </a:lnTo>
                <a:lnTo>
                  <a:pt x="2322700" y="3659567"/>
                </a:lnTo>
                <a:lnTo>
                  <a:pt x="2410883" y="3634515"/>
                </a:lnTo>
                <a:lnTo>
                  <a:pt x="2497227" y="3605287"/>
                </a:lnTo>
                <a:lnTo>
                  <a:pt x="2581615" y="3572000"/>
                </a:lnTo>
                <a:lnTo>
                  <a:pt x="2663930" y="3534770"/>
                </a:lnTo>
                <a:lnTo>
                  <a:pt x="2744056" y="3493715"/>
                </a:lnTo>
                <a:lnTo>
                  <a:pt x="2821875" y="3448950"/>
                </a:lnTo>
                <a:lnTo>
                  <a:pt x="2897271" y="3400594"/>
                </a:lnTo>
                <a:lnTo>
                  <a:pt x="2970127" y="3348762"/>
                </a:lnTo>
                <a:lnTo>
                  <a:pt x="3040326" y="3293572"/>
                </a:lnTo>
                <a:lnTo>
                  <a:pt x="3107753" y="3235141"/>
                </a:lnTo>
                <a:lnTo>
                  <a:pt x="3172289" y="3173585"/>
                </a:lnTo>
                <a:lnTo>
                  <a:pt x="3233818" y="3109021"/>
                </a:lnTo>
                <a:lnTo>
                  <a:pt x="3292224" y="3041566"/>
                </a:lnTo>
                <a:lnTo>
                  <a:pt x="3347390" y="2971336"/>
                </a:lnTo>
                <a:lnTo>
                  <a:pt x="3399198" y="2898450"/>
                </a:lnTo>
                <a:lnTo>
                  <a:pt x="3447533" y="2823022"/>
                </a:lnTo>
                <a:lnTo>
                  <a:pt x="3492277" y="2745171"/>
                </a:lnTo>
                <a:lnTo>
                  <a:pt x="3533314" y="2665013"/>
                </a:lnTo>
                <a:lnTo>
                  <a:pt x="3570526" y="2582665"/>
                </a:lnTo>
                <a:lnTo>
                  <a:pt x="3603798" y="2498243"/>
                </a:lnTo>
                <a:lnTo>
                  <a:pt x="3633013" y="2411865"/>
                </a:lnTo>
                <a:lnTo>
                  <a:pt x="3658053" y="2323647"/>
                </a:lnTo>
                <a:lnTo>
                  <a:pt x="3678803" y="2233707"/>
                </a:lnTo>
                <a:lnTo>
                  <a:pt x="3695144" y="2142160"/>
                </a:lnTo>
                <a:lnTo>
                  <a:pt x="3706961" y="2049125"/>
                </a:lnTo>
                <a:lnTo>
                  <a:pt x="3714137" y="1954717"/>
                </a:lnTo>
                <a:lnTo>
                  <a:pt x="3716555" y="1859053"/>
                </a:lnTo>
                <a:lnTo>
                  <a:pt x="3714137" y="1763384"/>
                </a:lnTo>
                <a:lnTo>
                  <a:pt x="3706961" y="1668971"/>
                </a:lnTo>
                <a:lnTo>
                  <a:pt x="3695144" y="1575931"/>
                </a:lnTo>
                <a:lnTo>
                  <a:pt x="3678802" y="1484381"/>
                </a:lnTo>
                <a:lnTo>
                  <a:pt x="3658053" y="1394437"/>
                </a:lnTo>
                <a:lnTo>
                  <a:pt x="3633013" y="1306217"/>
                </a:lnTo>
                <a:lnTo>
                  <a:pt x="3603798" y="1219837"/>
                </a:lnTo>
                <a:lnTo>
                  <a:pt x="3570526" y="1135413"/>
                </a:lnTo>
                <a:lnTo>
                  <a:pt x="3533313" y="1053064"/>
                </a:lnTo>
                <a:lnTo>
                  <a:pt x="3492276" y="972905"/>
                </a:lnTo>
                <a:lnTo>
                  <a:pt x="3447532" y="895054"/>
                </a:lnTo>
                <a:lnTo>
                  <a:pt x="3399198" y="819626"/>
                </a:lnTo>
                <a:lnTo>
                  <a:pt x="3347389" y="746739"/>
                </a:lnTo>
                <a:lnTo>
                  <a:pt x="3292224" y="676511"/>
                </a:lnTo>
                <a:lnTo>
                  <a:pt x="3233818" y="609056"/>
                </a:lnTo>
                <a:lnTo>
                  <a:pt x="3172288" y="544493"/>
                </a:lnTo>
                <a:lnTo>
                  <a:pt x="3107752" y="482938"/>
                </a:lnTo>
                <a:lnTo>
                  <a:pt x="3040326" y="424508"/>
                </a:lnTo>
                <a:lnTo>
                  <a:pt x="2970126" y="369319"/>
                </a:lnTo>
                <a:lnTo>
                  <a:pt x="2897270" y="317489"/>
                </a:lnTo>
                <a:lnTo>
                  <a:pt x="2821874" y="269134"/>
                </a:lnTo>
                <a:lnTo>
                  <a:pt x="2744055" y="224372"/>
                </a:lnTo>
                <a:lnTo>
                  <a:pt x="2663930" y="183318"/>
                </a:lnTo>
                <a:lnTo>
                  <a:pt x="2581614" y="146089"/>
                </a:lnTo>
                <a:lnTo>
                  <a:pt x="2497226" y="112803"/>
                </a:lnTo>
                <a:lnTo>
                  <a:pt x="2410882" y="83576"/>
                </a:lnTo>
                <a:lnTo>
                  <a:pt x="2322699" y="58526"/>
                </a:lnTo>
                <a:lnTo>
                  <a:pt x="2232793" y="37768"/>
                </a:lnTo>
                <a:lnTo>
                  <a:pt x="2141281" y="21419"/>
                </a:lnTo>
                <a:lnTo>
                  <a:pt x="2048280" y="9597"/>
                </a:lnTo>
                <a:lnTo>
                  <a:pt x="1953906" y="2418"/>
                </a:lnTo>
                <a:lnTo>
                  <a:pt x="1858277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6" name="Google Shape;186;p30"/>
          <p:cNvSpPr/>
          <p:nvPr/>
        </p:nvSpPr>
        <p:spPr>
          <a:xfrm>
            <a:off x="736854" y="2102358"/>
            <a:ext cx="1791652" cy="483870"/>
          </a:xfrm>
          <a:custGeom>
            <a:rect b="b" l="l" r="r" t="t"/>
            <a:pathLst>
              <a:path extrusionOk="0" h="967739" w="3583304">
                <a:moveTo>
                  <a:pt x="3536315" y="0"/>
                </a:moveTo>
                <a:lnTo>
                  <a:pt x="46608" y="0"/>
                </a:lnTo>
                <a:lnTo>
                  <a:pt x="28503" y="3675"/>
                </a:lnTo>
                <a:lnTo>
                  <a:pt x="13684" y="13684"/>
                </a:lnTo>
                <a:lnTo>
                  <a:pt x="3675" y="28503"/>
                </a:lnTo>
                <a:lnTo>
                  <a:pt x="0" y="46609"/>
                </a:lnTo>
                <a:lnTo>
                  <a:pt x="0" y="921131"/>
                </a:lnTo>
                <a:lnTo>
                  <a:pt x="3675" y="939236"/>
                </a:lnTo>
                <a:lnTo>
                  <a:pt x="13684" y="954055"/>
                </a:lnTo>
                <a:lnTo>
                  <a:pt x="28503" y="964064"/>
                </a:lnTo>
                <a:lnTo>
                  <a:pt x="46608" y="967739"/>
                </a:lnTo>
                <a:lnTo>
                  <a:pt x="3536315" y="967739"/>
                </a:lnTo>
                <a:lnTo>
                  <a:pt x="3554420" y="964064"/>
                </a:lnTo>
                <a:lnTo>
                  <a:pt x="3569239" y="954055"/>
                </a:lnTo>
                <a:lnTo>
                  <a:pt x="3579248" y="939236"/>
                </a:lnTo>
                <a:lnTo>
                  <a:pt x="3582924" y="921131"/>
                </a:lnTo>
                <a:lnTo>
                  <a:pt x="3582924" y="46609"/>
                </a:lnTo>
                <a:lnTo>
                  <a:pt x="3579248" y="28503"/>
                </a:lnTo>
                <a:lnTo>
                  <a:pt x="3569239" y="13684"/>
                </a:lnTo>
                <a:lnTo>
                  <a:pt x="3554420" y="3675"/>
                </a:lnTo>
                <a:lnTo>
                  <a:pt x="3536315" y="0"/>
                </a:lnTo>
                <a:close/>
              </a:path>
            </a:pathLst>
          </a:custGeom>
          <a:solidFill>
            <a:srgbClr val="3DDAD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7" name="Google Shape;187;p30"/>
          <p:cNvSpPr/>
          <p:nvPr/>
        </p:nvSpPr>
        <p:spPr>
          <a:xfrm>
            <a:off x="736854" y="3041142"/>
            <a:ext cx="1791652" cy="484822"/>
          </a:xfrm>
          <a:custGeom>
            <a:rect b="b" l="l" r="r" t="t"/>
            <a:pathLst>
              <a:path extrusionOk="0" h="969645" w="3583304">
                <a:moveTo>
                  <a:pt x="3536315" y="0"/>
                </a:moveTo>
                <a:lnTo>
                  <a:pt x="46608" y="0"/>
                </a:lnTo>
                <a:lnTo>
                  <a:pt x="28503" y="3677"/>
                </a:lnTo>
                <a:lnTo>
                  <a:pt x="13684" y="13700"/>
                </a:lnTo>
                <a:lnTo>
                  <a:pt x="3675" y="28557"/>
                </a:lnTo>
                <a:lnTo>
                  <a:pt x="0" y="46736"/>
                </a:lnTo>
                <a:lnTo>
                  <a:pt x="0" y="922527"/>
                </a:lnTo>
                <a:lnTo>
                  <a:pt x="3675" y="940706"/>
                </a:lnTo>
                <a:lnTo>
                  <a:pt x="13684" y="955563"/>
                </a:lnTo>
                <a:lnTo>
                  <a:pt x="28503" y="965586"/>
                </a:lnTo>
                <a:lnTo>
                  <a:pt x="46608" y="969263"/>
                </a:lnTo>
                <a:lnTo>
                  <a:pt x="3536315" y="969263"/>
                </a:lnTo>
                <a:lnTo>
                  <a:pt x="3554420" y="965586"/>
                </a:lnTo>
                <a:lnTo>
                  <a:pt x="3569239" y="955563"/>
                </a:lnTo>
                <a:lnTo>
                  <a:pt x="3579248" y="940706"/>
                </a:lnTo>
                <a:lnTo>
                  <a:pt x="3582924" y="922527"/>
                </a:lnTo>
                <a:lnTo>
                  <a:pt x="3582924" y="46736"/>
                </a:lnTo>
                <a:lnTo>
                  <a:pt x="3579248" y="28557"/>
                </a:lnTo>
                <a:lnTo>
                  <a:pt x="3569239" y="13700"/>
                </a:lnTo>
                <a:lnTo>
                  <a:pt x="3554420" y="3677"/>
                </a:lnTo>
                <a:lnTo>
                  <a:pt x="3536315" y="0"/>
                </a:lnTo>
                <a:close/>
              </a:path>
            </a:pathLst>
          </a:custGeom>
          <a:solidFill>
            <a:srgbClr val="37C8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8" name="Google Shape;188;p30"/>
          <p:cNvSpPr/>
          <p:nvPr/>
        </p:nvSpPr>
        <p:spPr>
          <a:xfrm>
            <a:off x="1447800" y="3979926"/>
            <a:ext cx="1791652" cy="484822"/>
          </a:xfrm>
          <a:custGeom>
            <a:rect b="b" l="l" r="r" t="t"/>
            <a:pathLst>
              <a:path extrusionOk="0" h="969645" w="3583304">
                <a:moveTo>
                  <a:pt x="3536315" y="0"/>
                </a:moveTo>
                <a:lnTo>
                  <a:pt x="46608" y="0"/>
                </a:lnTo>
                <a:lnTo>
                  <a:pt x="28503" y="3677"/>
                </a:lnTo>
                <a:lnTo>
                  <a:pt x="13684" y="13700"/>
                </a:lnTo>
                <a:lnTo>
                  <a:pt x="3675" y="28557"/>
                </a:lnTo>
                <a:lnTo>
                  <a:pt x="0" y="46736"/>
                </a:lnTo>
                <a:lnTo>
                  <a:pt x="0" y="922528"/>
                </a:lnTo>
                <a:lnTo>
                  <a:pt x="3675" y="940706"/>
                </a:lnTo>
                <a:lnTo>
                  <a:pt x="13684" y="955563"/>
                </a:lnTo>
                <a:lnTo>
                  <a:pt x="28503" y="965586"/>
                </a:lnTo>
                <a:lnTo>
                  <a:pt x="46608" y="969264"/>
                </a:lnTo>
                <a:lnTo>
                  <a:pt x="3536315" y="969264"/>
                </a:lnTo>
                <a:lnTo>
                  <a:pt x="3554420" y="965586"/>
                </a:lnTo>
                <a:lnTo>
                  <a:pt x="3569239" y="955563"/>
                </a:lnTo>
                <a:lnTo>
                  <a:pt x="3579248" y="940706"/>
                </a:lnTo>
                <a:lnTo>
                  <a:pt x="3582924" y="922528"/>
                </a:lnTo>
                <a:lnTo>
                  <a:pt x="3582924" y="46736"/>
                </a:lnTo>
                <a:lnTo>
                  <a:pt x="3579248" y="28557"/>
                </a:lnTo>
                <a:lnTo>
                  <a:pt x="3569239" y="13700"/>
                </a:lnTo>
                <a:lnTo>
                  <a:pt x="3554420" y="3677"/>
                </a:lnTo>
                <a:lnTo>
                  <a:pt x="3536315" y="0"/>
                </a:lnTo>
                <a:close/>
              </a:path>
            </a:pathLst>
          </a:custGeom>
          <a:solidFill>
            <a:srgbClr val="2C92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9" name="Google Shape;189;p30"/>
          <p:cNvSpPr/>
          <p:nvPr/>
        </p:nvSpPr>
        <p:spPr>
          <a:xfrm>
            <a:off x="5904738" y="1163574"/>
            <a:ext cx="1791653" cy="483869"/>
          </a:xfrm>
          <a:custGeom>
            <a:rect b="b" l="l" r="r" t="t"/>
            <a:pathLst>
              <a:path extrusionOk="0" h="967739" w="3583305">
                <a:moveTo>
                  <a:pt x="3536314" y="0"/>
                </a:moveTo>
                <a:lnTo>
                  <a:pt x="46608" y="0"/>
                </a:lnTo>
                <a:lnTo>
                  <a:pt x="28503" y="3675"/>
                </a:lnTo>
                <a:lnTo>
                  <a:pt x="13684" y="13684"/>
                </a:lnTo>
                <a:lnTo>
                  <a:pt x="3675" y="28503"/>
                </a:lnTo>
                <a:lnTo>
                  <a:pt x="0" y="46608"/>
                </a:lnTo>
                <a:lnTo>
                  <a:pt x="0" y="921130"/>
                </a:lnTo>
                <a:lnTo>
                  <a:pt x="3675" y="939236"/>
                </a:lnTo>
                <a:lnTo>
                  <a:pt x="13684" y="954055"/>
                </a:lnTo>
                <a:lnTo>
                  <a:pt x="28503" y="964064"/>
                </a:lnTo>
                <a:lnTo>
                  <a:pt x="46608" y="967740"/>
                </a:lnTo>
                <a:lnTo>
                  <a:pt x="3536314" y="967740"/>
                </a:lnTo>
                <a:lnTo>
                  <a:pt x="3554420" y="964064"/>
                </a:lnTo>
                <a:lnTo>
                  <a:pt x="3569239" y="954055"/>
                </a:lnTo>
                <a:lnTo>
                  <a:pt x="3579248" y="939236"/>
                </a:lnTo>
                <a:lnTo>
                  <a:pt x="3582924" y="921130"/>
                </a:lnTo>
                <a:lnTo>
                  <a:pt x="3582924" y="46608"/>
                </a:lnTo>
                <a:lnTo>
                  <a:pt x="3579248" y="28503"/>
                </a:lnTo>
                <a:lnTo>
                  <a:pt x="3569239" y="13684"/>
                </a:lnTo>
                <a:lnTo>
                  <a:pt x="3554420" y="3675"/>
                </a:lnTo>
                <a:lnTo>
                  <a:pt x="3536314" y="0"/>
                </a:lnTo>
                <a:close/>
              </a:path>
            </a:pathLst>
          </a:custGeom>
          <a:solidFill>
            <a:srgbClr val="85EAE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0" name="Google Shape;190;p30"/>
          <p:cNvSpPr/>
          <p:nvPr/>
        </p:nvSpPr>
        <p:spPr>
          <a:xfrm>
            <a:off x="6615683" y="2102358"/>
            <a:ext cx="1791653" cy="483870"/>
          </a:xfrm>
          <a:custGeom>
            <a:rect b="b" l="l" r="r" t="t"/>
            <a:pathLst>
              <a:path extrusionOk="0" h="967739" w="3583305">
                <a:moveTo>
                  <a:pt x="3536315" y="0"/>
                </a:moveTo>
                <a:lnTo>
                  <a:pt x="46609" y="0"/>
                </a:lnTo>
                <a:lnTo>
                  <a:pt x="28503" y="3675"/>
                </a:lnTo>
                <a:lnTo>
                  <a:pt x="13684" y="13684"/>
                </a:lnTo>
                <a:lnTo>
                  <a:pt x="3675" y="28503"/>
                </a:lnTo>
                <a:lnTo>
                  <a:pt x="0" y="46609"/>
                </a:lnTo>
                <a:lnTo>
                  <a:pt x="0" y="921131"/>
                </a:lnTo>
                <a:lnTo>
                  <a:pt x="3675" y="939236"/>
                </a:lnTo>
                <a:lnTo>
                  <a:pt x="13684" y="954055"/>
                </a:lnTo>
                <a:lnTo>
                  <a:pt x="28503" y="964064"/>
                </a:lnTo>
                <a:lnTo>
                  <a:pt x="46609" y="967739"/>
                </a:lnTo>
                <a:lnTo>
                  <a:pt x="3536315" y="967739"/>
                </a:lnTo>
                <a:lnTo>
                  <a:pt x="3554420" y="964064"/>
                </a:lnTo>
                <a:lnTo>
                  <a:pt x="3569239" y="954055"/>
                </a:lnTo>
                <a:lnTo>
                  <a:pt x="3579248" y="939236"/>
                </a:lnTo>
                <a:lnTo>
                  <a:pt x="3582924" y="921131"/>
                </a:lnTo>
                <a:lnTo>
                  <a:pt x="3582924" y="46609"/>
                </a:lnTo>
                <a:lnTo>
                  <a:pt x="3579248" y="28503"/>
                </a:lnTo>
                <a:lnTo>
                  <a:pt x="3569239" y="13684"/>
                </a:lnTo>
                <a:lnTo>
                  <a:pt x="3554420" y="3675"/>
                </a:lnTo>
                <a:lnTo>
                  <a:pt x="3536315" y="0"/>
                </a:lnTo>
                <a:close/>
              </a:path>
            </a:pathLst>
          </a:custGeom>
          <a:solidFill>
            <a:srgbClr val="3DDAD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1" name="Google Shape;191;p30"/>
          <p:cNvSpPr/>
          <p:nvPr/>
        </p:nvSpPr>
        <p:spPr>
          <a:xfrm>
            <a:off x="6615683" y="3041142"/>
            <a:ext cx="1791653" cy="484822"/>
          </a:xfrm>
          <a:custGeom>
            <a:rect b="b" l="l" r="r" t="t"/>
            <a:pathLst>
              <a:path extrusionOk="0" h="969645" w="3583305">
                <a:moveTo>
                  <a:pt x="3536315" y="0"/>
                </a:moveTo>
                <a:lnTo>
                  <a:pt x="46609" y="0"/>
                </a:lnTo>
                <a:lnTo>
                  <a:pt x="28503" y="3677"/>
                </a:lnTo>
                <a:lnTo>
                  <a:pt x="13684" y="13700"/>
                </a:lnTo>
                <a:lnTo>
                  <a:pt x="3675" y="28557"/>
                </a:lnTo>
                <a:lnTo>
                  <a:pt x="0" y="46736"/>
                </a:lnTo>
                <a:lnTo>
                  <a:pt x="0" y="922527"/>
                </a:lnTo>
                <a:lnTo>
                  <a:pt x="3675" y="940706"/>
                </a:lnTo>
                <a:lnTo>
                  <a:pt x="13684" y="955563"/>
                </a:lnTo>
                <a:lnTo>
                  <a:pt x="28503" y="965586"/>
                </a:lnTo>
                <a:lnTo>
                  <a:pt x="46609" y="969263"/>
                </a:lnTo>
                <a:lnTo>
                  <a:pt x="3536315" y="969263"/>
                </a:lnTo>
                <a:lnTo>
                  <a:pt x="3554420" y="965586"/>
                </a:lnTo>
                <a:lnTo>
                  <a:pt x="3569239" y="955563"/>
                </a:lnTo>
                <a:lnTo>
                  <a:pt x="3579248" y="940706"/>
                </a:lnTo>
                <a:lnTo>
                  <a:pt x="3582924" y="922527"/>
                </a:lnTo>
                <a:lnTo>
                  <a:pt x="3582924" y="46736"/>
                </a:lnTo>
                <a:lnTo>
                  <a:pt x="3579248" y="28557"/>
                </a:lnTo>
                <a:lnTo>
                  <a:pt x="3569239" y="13700"/>
                </a:lnTo>
                <a:lnTo>
                  <a:pt x="3554420" y="3677"/>
                </a:lnTo>
                <a:lnTo>
                  <a:pt x="3536315" y="0"/>
                </a:lnTo>
                <a:close/>
              </a:path>
            </a:pathLst>
          </a:custGeom>
          <a:solidFill>
            <a:srgbClr val="37C8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2" name="Google Shape;192;p30"/>
          <p:cNvSpPr/>
          <p:nvPr/>
        </p:nvSpPr>
        <p:spPr>
          <a:xfrm>
            <a:off x="5904738" y="3979926"/>
            <a:ext cx="1791653" cy="484822"/>
          </a:xfrm>
          <a:custGeom>
            <a:rect b="b" l="l" r="r" t="t"/>
            <a:pathLst>
              <a:path extrusionOk="0" h="969645" w="3583305">
                <a:moveTo>
                  <a:pt x="3536314" y="0"/>
                </a:moveTo>
                <a:lnTo>
                  <a:pt x="46608" y="0"/>
                </a:lnTo>
                <a:lnTo>
                  <a:pt x="28503" y="3677"/>
                </a:lnTo>
                <a:lnTo>
                  <a:pt x="13684" y="13700"/>
                </a:lnTo>
                <a:lnTo>
                  <a:pt x="3675" y="28557"/>
                </a:lnTo>
                <a:lnTo>
                  <a:pt x="0" y="46736"/>
                </a:lnTo>
                <a:lnTo>
                  <a:pt x="0" y="922528"/>
                </a:lnTo>
                <a:lnTo>
                  <a:pt x="3675" y="940706"/>
                </a:lnTo>
                <a:lnTo>
                  <a:pt x="13684" y="955563"/>
                </a:lnTo>
                <a:lnTo>
                  <a:pt x="28503" y="965586"/>
                </a:lnTo>
                <a:lnTo>
                  <a:pt x="46608" y="969264"/>
                </a:lnTo>
                <a:lnTo>
                  <a:pt x="3536314" y="969264"/>
                </a:lnTo>
                <a:lnTo>
                  <a:pt x="3554420" y="965586"/>
                </a:lnTo>
                <a:lnTo>
                  <a:pt x="3569239" y="955563"/>
                </a:lnTo>
                <a:lnTo>
                  <a:pt x="3579248" y="940706"/>
                </a:lnTo>
                <a:lnTo>
                  <a:pt x="3582924" y="922528"/>
                </a:lnTo>
                <a:lnTo>
                  <a:pt x="3582924" y="46736"/>
                </a:lnTo>
                <a:lnTo>
                  <a:pt x="3579248" y="28557"/>
                </a:lnTo>
                <a:lnTo>
                  <a:pt x="3569239" y="13700"/>
                </a:lnTo>
                <a:lnTo>
                  <a:pt x="3554420" y="3677"/>
                </a:lnTo>
                <a:lnTo>
                  <a:pt x="3536314" y="0"/>
                </a:lnTo>
                <a:close/>
              </a:path>
            </a:pathLst>
          </a:custGeom>
          <a:solidFill>
            <a:srgbClr val="2C92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0678" y="2570988"/>
            <a:ext cx="487679" cy="485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461256" y="2677096"/>
            <a:ext cx="8499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1824609" y="1175829"/>
            <a:ext cx="1028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400" lvl="0" marL="2540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1252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Ngôn ngữ lập trình bậc cao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1158430" y="2211959"/>
            <a:ext cx="92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Đa nền tảng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1027366" y="3053969"/>
            <a:ext cx="1187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Thư viện phong </a:t>
            </a:r>
            <a:r>
              <a:rPr lang="vi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phú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1766697" y="3993071"/>
            <a:ext cx="1145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Quản lý cài đặt </a:t>
            </a:r>
            <a:r>
              <a:rPr lang="vi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gói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6303772" y="1175829"/>
            <a:ext cx="984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33020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12528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Cú pháp đơn giản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7031609" y="2211959"/>
            <a:ext cx="951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Đa mục đích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6947027" y="3143440"/>
            <a:ext cx="11202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Cộng đồng lớn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6392926" y="3993071"/>
            <a:ext cx="807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0" marL="17780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Hướng đối tượng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30"/>
          <p:cNvSpPr txBox="1"/>
          <p:nvPr>
            <p:ph type="title"/>
          </p:nvPr>
        </p:nvSpPr>
        <p:spPr>
          <a:xfrm>
            <a:off x="443230" y="328041"/>
            <a:ext cx="776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Python là gì?</a:t>
            </a:r>
            <a:endParaRPr/>
          </a:p>
        </p:txBody>
      </p:sp>
      <p:grpSp>
        <p:nvGrpSpPr>
          <p:cNvPr id="204" name="Google Shape;204;p30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205" name="Google Shape;20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30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772144" y="4675842"/>
            <a:ext cx="108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r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/>
              <a:t>scikit-learn trong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/>
              <a:t>máy</a:t>
            </a:r>
            <a:endParaRPr/>
          </a:p>
        </p:txBody>
      </p:sp>
      <p:grpSp>
        <p:nvGrpSpPr>
          <p:cNvPr id="588" name="Google Shape;588;p57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589" name="Google Shape;589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57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591" name="Google Shape;591;p57"/>
          <p:cNvSpPr txBox="1"/>
          <p:nvPr/>
        </p:nvSpPr>
        <p:spPr>
          <a:xfrm>
            <a:off x="957707" y="935966"/>
            <a:ext cx="66708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Bước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3: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Trực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quan hóa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kết quả để đánh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giá mô hình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930" y="2510028"/>
            <a:ext cx="3146298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7"/>
          <p:cNvPicPr preferRelativeResize="0"/>
          <p:nvPr/>
        </p:nvPicPr>
        <p:blipFill rotWithShape="1">
          <a:blip r:embed="rId5">
            <a:alphaModFix/>
          </a:blip>
          <a:srcRect b="950" l="0" r="0" t="-950"/>
          <a:stretch/>
        </p:blipFill>
        <p:spPr>
          <a:xfrm>
            <a:off x="4943309" y="2001226"/>
            <a:ext cx="3233986" cy="256141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7"/>
          <p:cNvSpPr/>
          <p:nvPr/>
        </p:nvSpPr>
        <p:spPr>
          <a:xfrm>
            <a:off x="4233359" y="3140846"/>
            <a:ext cx="559435" cy="249238"/>
          </a:xfrm>
          <a:custGeom>
            <a:rect b="b" l="l" r="r" t="t"/>
            <a:pathLst>
              <a:path extrusionOk="0" h="498475" w="1118870">
                <a:moveTo>
                  <a:pt x="0" y="0"/>
                </a:moveTo>
                <a:lnTo>
                  <a:pt x="22201" y="43999"/>
                </a:lnTo>
                <a:lnTo>
                  <a:pt x="49262" y="86082"/>
                </a:lnTo>
                <a:lnTo>
                  <a:pt x="80933" y="126052"/>
                </a:lnTo>
                <a:lnTo>
                  <a:pt x="116966" y="163714"/>
                </a:lnTo>
                <a:lnTo>
                  <a:pt x="157112" y="198872"/>
                </a:lnTo>
                <a:lnTo>
                  <a:pt x="201124" y="231330"/>
                </a:lnTo>
                <a:lnTo>
                  <a:pt x="240515" y="256144"/>
                </a:lnTo>
                <a:lnTo>
                  <a:pt x="282242" y="278839"/>
                </a:lnTo>
                <a:lnTo>
                  <a:pt x="326156" y="299305"/>
                </a:lnTo>
                <a:lnTo>
                  <a:pt x="372108" y="317435"/>
                </a:lnTo>
                <a:lnTo>
                  <a:pt x="419946" y="333121"/>
                </a:lnTo>
                <a:lnTo>
                  <a:pt x="469522" y="346255"/>
                </a:lnTo>
                <a:lnTo>
                  <a:pt x="520685" y="356728"/>
                </a:lnTo>
                <a:lnTo>
                  <a:pt x="573285" y="364432"/>
                </a:lnTo>
                <a:lnTo>
                  <a:pt x="634961" y="370369"/>
                </a:lnTo>
                <a:lnTo>
                  <a:pt x="634164" y="498155"/>
                </a:lnTo>
                <a:lnTo>
                  <a:pt x="1118657" y="270407"/>
                </a:lnTo>
                <a:lnTo>
                  <a:pt x="636616" y="56357"/>
                </a:lnTo>
                <a:lnTo>
                  <a:pt x="635758" y="189382"/>
                </a:lnTo>
                <a:lnTo>
                  <a:pt x="605029" y="193498"/>
                </a:lnTo>
                <a:lnTo>
                  <a:pt x="573786" y="196479"/>
                </a:lnTo>
                <a:lnTo>
                  <a:pt x="542069" y="198294"/>
                </a:lnTo>
                <a:lnTo>
                  <a:pt x="509916" y="198906"/>
                </a:lnTo>
                <a:lnTo>
                  <a:pt x="480747" y="198384"/>
                </a:lnTo>
                <a:lnTo>
                  <a:pt x="423485" y="194347"/>
                </a:lnTo>
                <a:lnTo>
                  <a:pt x="338838" y="180986"/>
                </a:lnTo>
                <a:lnTo>
                  <a:pt x="284378" y="167303"/>
                </a:lnTo>
                <a:lnTo>
                  <a:pt x="232311" y="150070"/>
                </a:lnTo>
                <a:lnTo>
                  <a:pt x="182900" y="129480"/>
                </a:lnTo>
                <a:lnTo>
                  <a:pt x="136406" y="105728"/>
                </a:lnTo>
                <a:lnTo>
                  <a:pt x="93091" y="79008"/>
                </a:lnTo>
                <a:lnTo>
                  <a:pt x="53216" y="49514"/>
                </a:lnTo>
                <a:lnTo>
                  <a:pt x="5979" y="6939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95" name="Google Shape;595;p57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8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/>
              <a:t>scikit-learn trong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/>
              <a:t>máy</a:t>
            </a:r>
            <a:endParaRPr/>
          </a:p>
        </p:txBody>
      </p:sp>
      <p:grpSp>
        <p:nvGrpSpPr>
          <p:cNvPr id="601" name="Google Shape;601;p58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602" name="Google Shape;602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58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604" name="Google Shape;604;p58"/>
          <p:cNvSpPr txBox="1"/>
          <p:nvPr/>
        </p:nvSpPr>
        <p:spPr>
          <a:xfrm>
            <a:off x="957707" y="935966"/>
            <a:ext cx="57879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Nếu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không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sử dụng thư viện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sklearn thì sao?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3728" y="2215896"/>
            <a:ext cx="2785871" cy="135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5266" y="2190750"/>
            <a:ext cx="2634234" cy="167487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8"/>
          <p:cNvSpPr txBox="1"/>
          <p:nvPr/>
        </p:nvSpPr>
        <p:spPr>
          <a:xfrm>
            <a:off x="2682430" y="3921887"/>
            <a:ext cx="18111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latin typeface="Helvetica Neue"/>
                <a:ea typeface="Helvetica Neue"/>
                <a:cs typeface="Helvetica Neue"/>
                <a:sym typeface="Helvetica Neue"/>
              </a:rPr>
              <a:t>Giải phương trình theo đạo hàm của </a:t>
            </a:r>
            <a:r>
              <a:rPr i="1" lang="vi" sz="14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b="1" lang="vi" sz="14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i="1" lang="vi" sz="14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58"/>
          <p:cNvSpPr/>
          <p:nvPr/>
        </p:nvSpPr>
        <p:spPr>
          <a:xfrm>
            <a:off x="2084406" y="3691002"/>
            <a:ext cx="536575" cy="402907"/>
          </a:xfrm>
          <a:custGeom>
            <a:rect b="b" l="l" r="r" t="t"/>
            <a:pathLst>
              <a:path extrusionOk="0" h="805815" w="1073150">
                <a:moveTo>
                  <a:pt x="41372" y="425172"/>
                </a:moveTo>
                <a:lnTo>
                  <a:pt x="31562" y="413586"/>
                </a:lnTo>
                <a:lnTo>
                  <a:pt x="27704" y="403868"/>
                </a:lnTo>
                <a:lnTo>
                  <a:pt x="17455" y="352958"/>
                </a:lnTo>
                <a:lnTo>
                  <a:pt x="15659" y="312766"/>
                </a:lnTo>
                <a:lnTo>
                  <a:pt x="15593" y="309491"/>
                </a:lnTo>
                <a:lnTo>
                  <a:pt x="12237" y="264828"/>
                </a:lnTo>
                <a:lnTo>
                  <a:pt x="7134" y="217657"/>
                </a:lnTo>
                <a:lnTo>
                  <a:pt x="2361" y="169389"/>
                </a:lnTo>
                <a:lnTo>
                  <a:pt x="0" y="121432"/>
                </a:lnTo>
                <a:lnTo>
                  <a:pt x="369" y="101677"/>
                </a:lnTo>
                <a:lnTo>
                  <a:pt x="443" y="98487"/>
                </a:lnTo>
                <a:lnTo>
                  <a:pt x="5106" y="55052"/>
                </a:lnTo>
                <a:lnTo>
                  <a:pt x="17307" y="17399"/>
                </a:lnTo>
                <a:lnTo>
                  <a:pt x="54914" y="0"/>
                </a:lnTo>
                <a:lnTo>
                  <a:pt x="64820" y="1595"/>
                </a:lnTo>
                <a:lnTo>
                  <a:pt x="75727" y="5943"/>
                </a:lnTo>
                <a:lnTo>
                  <a:pt x="86832" y="12487"/>
                </a:lnTo>
                <a:lnTo>
                  <a:pt x="96578" y="19262"/>
                </a:lnTo>
                <a:lnTo>
                  <a:pt x="103408" y="24305"/>
                </a:lnTo>
                <a:lnTo>
                  <a:pt x="124580" y="39389"/>
                </a:lnTo>
                <a:lnTo>
                  <a:pt x="145920" y="54104"/>
                </a:lnTo>
                <a:lnTo>
                  <a:pt x="167380" y="68526"/>
                </a:lnTo>
                <a:lnTo>
                  <a:pt x="180038" y="76878"/>
                </a:lnTo>
                <a:lnTo>
                  <a:pt x="68554" y="76878"/>
                </a:lnTo>
                <a:lnTo>
                  <a:pt x="67862" y="82455"/>
                </a:lnTo>
                <a:lnTo>
                  <a:pt x="54283" y="82455"/>
                </a:lnTo>
                <a:lnTo>
                  <a:pt x="48461" y="84587"/>
                </a:lnTo>
                <a:lnTo>
                  <a:pt x="47160" y="87692"/>
                </a:lnTo>
                <a:lnTo>
                  <a:pt x="48391" y="90364"/>
                </a:lnTo>
                <a:lnTo>
                  <a:pt x="65912" y="132614"/>
                </a:lnTo>
                <a:lnTo>
                  <a:pt x="66970" y="166507"/>
                </a:lnTo>
                <a:lnTo>
                  <a:pt x="67079" y="169389"/>
                </a:lnTo>
                <a:lnTo>
                  <a:pt x="70835" y="215871"/>
                </a:lnTo>
                <a:lnTo>
                  <a:pt x="75086" y="263335"/>
                </a:lnTo>
                <a:lnTo>
                  <a:pt x="77593" y="307962"/>
                </a:lnTo>
                <a:lnTo>
                  <a:pt x="80571" y="390277"/>
                </a:lnTo>
                <a:lnTo>
                  <a:pt x="80630" y="391924"/>
                </a:lnTo>
                <a:lnTo>
                  <a:pt x="80701" y="393888"/>
                </a:lnTo>
                <a:lnTo>
                  <a:pt x="77746" y="407525"/>
                </a:lnTo>
                <a:lnTo>
                  <a:pt x="69063" y="418307"/>
                </a:lnTo>
                <a:lnTo>
                  <a:pt x="56366" y="424701"/>
                </a:lnTo>
                <a:lnTo>
                  <a:pt x="41372" y="425172"/>
                </a:lnTo>
                <a:close/>
              </a:path>
              <a:path extrusionOk="0" h="805815" w="1073150">
                <a:moveTo>
                  <a:pt x="390317" y="237948"/>
                </a:moveTo>
                <a:lnTo>
                  <a:pt x="383593" y="234873"/>
                </a:lnTo>
                <a:lnTo>
                  <a:pt x="339747" y="219997"/>
                </a:lnTo>
                <a:lnTo>
                  <a:pt x="296778" y="204400"/>
                </a:lnTo>
                <a:lnTo>
                  <a:pt x="254798" y="187413"/>
                </a:lnTo>
                <a:lnTo>
                  <a:pt x="213917" y="168366"/>
                </a:lnTo>
                <a:lnTo>
                  <a:pt x="176334" y="147903"/>
                </a:lnTo>
                <a:lnTo>
                  <a:pt x="139861" y="125513"/>
                </a:lnTo>
                <a:lnTo>
                  <a:pt x="104075" y="101677"/>
                </a:lnTo>
                <a:lnTo>
                  <a:pt x="68554" y="76878"/>
                </a:lnTo>
                <a:lnTo>
                  <a:pt x="180038" y="76878"/>
                </a:lnTo>
                <a:lnTo>
                  <a:pt x="188913" y="82733"/>
                </a:lnTo>
                <a:lnTo>
                  <a:pt x="209296" y="95834"/>
                </a:lnTo>
                <a:lnTo>
                  <a:pt x="270785" y="134548"/>
                </a:lnTo>
                <a:lnTo>
                  <a:pt x="332074" y="174248"/>
                </a:lnTo>
                <a:lnTo>
                  <a:pt x="363222" y="193866"/>
                </a:lnTo>
                <a:lnTo>
                  <a:pt x="395351" y="212951"/>
                </a:lnTo>
                <a:lnTo>
                  <a:pt x="402008" y="215871"/>
                </a:lnTo>
                <a:lnTo>
                  <a:pt x="404728" y="223240"/>
                </a:lnTo>
                <a:lnTo>
                  <a:pt x="398257" y="235306"/>
                </a:lnTo>
                <a:lnTo>
                  <a:pt x="390317" y="237948"/>
                </a:lnTo>
                <a:close/>
              </a:path>
              <a:path extrusionOk="0" h="805815" w="1073150">
                <a:moveTo>
                  <a:pt x="66332" y="98487"/>
                </a:moveTo>
                <a:lnTo>
                  <a:pt x="58920" y="86224"/>
                </a:lnTo>
                <a:lnTo>
                  <a:pt x="57689" y="83552"/>
                </a:lnTo>
                <a:lnTo>
                  <a:pt x="54283" y="82455"/>
                </a:lnTo>
                <a:lnTo>
                  <a:pt x="67862" y="82455"/>
                </a:lnTo>
                <a:lnTo>
                  <a:pt x="67212" y="87692"/>
                </a:lnTo>
                <a:lnTo>
                  <a:pt x="66332" y="98487"/>
                </a:lnTo>
                <a:close/>
              </a:path>
              <a:path extrusionOk="0" h="805815" w="1073150">
                <a:moveTo>
                  <a:pt x="1028417" y="805265"/>
                </a:moveTo>
                <a:lnTo>
                  <a:pt x="972905" y="801546"/>
                </a:lnTo>
                <a:lnTo>
                  <a:pt x="925213" y="792680"/>
                </a:lnTo>
                <a:lnTo>
                  <a:pt x="855917" y="774930"/>
                </a:lnTo>
                <a:lnTo>
                  <a:pt x="771813" y="746795"/>
                </a:lnTo>
                <a:lnTo>
                  <a:pt x="722666" y="727430"/>
                </a:lnTo>
                <a:lnTo>
                  <a:pt x="674333" y="706686"/>
                </a:lnTo>
                <a:lnTo>
                  <a:pt x="626794" y="684991"/>
                </a:lnTo>
                <a:lnTo>
                  <a:pt x="577421" y="660443"/>
                </a:lnTo>
                <a:lnTo>
                  <a:pt x="529205" y="634365"/>
                </a:lnTo>
                <a:lnTo>
                  <a:pt x="482376" y="606573"/>
                </a:lnTo>
                <a:lnTo>
                  <a:pt x="437166" y="576880"/>
                </a:lnTo>
                <a:lnTo>
                  <a:pt x="393279" y="544867"/>
                </a:lnTo>
                <a:lnTo>
                  <a:pt x="351150" y="511111"/>
                </a:lnTo>
                <a:lnTo>
                  <a:pt x="310814" y="475668"/>
                </a:lnTo>
                <a:lnTo>
                  <a:pt x="272306" y="438597"/>
                </a:lnTo>
                <a:lnTo>
                  <a:pt x="228770" y="391924"/>
                </a:lnTo>
                <a:lnTo>
                  <a:pt x="188490" y="342876"/>
                </a:lnTo>
                <a:lnTo>
                  <a:pt x="160234" y="303719"/>
                </a:lnTo>
                <a:lnTo>
                  <a:pt x="134006" y="263335"/>
                </a:lnTo>
                <a:lnTo>
                  <a:pt x="109757" y="221765"/>
                </a:lnTo>
                <a:lnTo>
                  <a:pt x="87438" y="179052"/>
                </a:lnTo>
                <a:lnTo>
                  <a:pt x="67000" y="135238"/>
                </a:lnTo>
                <a:lnTo>
                  <a:pt x="65564" y="121432"/>
                </a:lnTo>
                <a:lnTo>
                  <a:pt x="65781" y="110084"/>
                </a:lnTo>
                <a:lnTo>
                  <a:pt x="66312" y="98743"/>
                </a:lnTo>
                <a:lnTo>
                  <a:pt x="66332" y="98487"/>
                </a:lnTo>
                <a:lnTo>
                  <a:pt x="83597" y="127052"/>
                </a:lnTo>
                <a:lnTo>
                  <a:pt x="110033" y="166507"/>
                </a:lnTo>
                <a:lnTo>
                  <a:pt x="138103" y="204698"/>
                </a:lnTo>
                <a:lnTo>
                  <a:pt x="167684" y="241732"/>
                </a:lnTo>
                <a:lnTo>
                  <a:pt x="198651" y="277719"/>
                </a:lnTo>
                <a:lnTo>
                  <a:pt x="230880" y="312766"/>
                </a:lnTo>
                <a:lnTo>
                  <a:pt x="273807" y="356396"/>
                </a:lnTo>
                <a:lnTo>
                  <a:pt x="318344" y="398322"/>
                </a:lnTo>
                <a:lnTo>
                  <a:pt x="356866" y="431770"/>
                </a:lnTo>
                <a:lnTo>
                  <a:pt x="396739" y="463887"/>
                </a:lnTo>
                <a:lnTo>
                  <a:pt x="437894" y="494742"/>
                </a:lnTo>
                <a:lnTo>
                  <a:pt x="480265" y="524400"/>
                </a:lnTo>
                <a:lnTo>
                  <a:pt x="523215" y="552753"/>
                </a:lnTo>
                <a:lnTo>
                  <a:pt x="567259" y="580018"/>
                </a:lnTo>
                <a:lnTo>
                  <a:pt x="612459" y="605954"/>
                </a:lnTo>
                <a:lnTo>
                  <a:pt x="658877" y="630318"/>
                </a:lnTo>
                <a:lnTo>
                  <a:pt x="696311" y="649147"/>
                </a:lnTo>
                <a:lnTo>
                  <a:pt x="734269" y="667359"/>
                </a:lnTo>
                <a:lnTo>
                  <a:pt x="772768" y="684785"/>
                </a:lnTo>
                <a:lnTo>
                  <a:pt x="811827" y="701259"/>
                </a:lnTo>
                <a:lnTo>
                  <a:pt x="851024" y="716461"/>
                </a:lnTo>
                <a:lnTo>
                  <a:pt x="890681" y="730355"/>
                </a:lnTo>
                <a:lnTo>
                  <a:pt x="930868" y="742647"/>
                </a:lnTo>
                <a:lnTo>
                  <a:pt x="971652" y="753044"/>
                </a:lnTo>
                <a:lnTo>
                  <a:pt x="1066737" y="778550"/>
                </a:lnTo>
                <a:lnTo>
                  <a:pt x="1070639" y="780558"/>
                </a:lnTo>
                <a:lnTo>
                  <a:pt x="1072819" y="781423"/>
                </a:lnTo>
                <a:lnTo>
                  <a:pt x="1072447" y="783262"/>
                </a:lnTo>
                <a:lnTo>
                  <a:pt x="1070943" y="789920"/>
                </a:lnTo>
                <a:lnTo>
                  <a:pt x="1067852" y="795219"/>
                </a:lnTo>
                <a:lnTo>
                  <a:pt x="1054285" y="800642"/>
                </a:lnTo>
                <a:lnTo>
                  <a:pt x="1028417" y="8052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09" name="Google Shape;609;p58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9"/>
          <p:cNvSpPr txBox="1"/>
          <p:nvPr>
            <p:ph type="title"/>
          </p:nvPr>
        </p:nvSpPr>
        <p:spPr>
          <a:xfrm>
            <a:off x="1507426" y="1928686"/>
            <a:ext cx="6129000" cy="20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475">
            <a:spAutoFit/>
          </a:bodyPr>
          <a:lstStyle/>
          <a:p>
            <a:pPr indent="-215900" lvl="0" marL="215900" marR="0" rtl="0" algn="l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4100"/>
              <a:t>TensorFlow	và	Keras trong </a:t>
            </a:r>
            <a:r>
              <a:rPr lang="vi" sz="4100">
                <a:latin typeface="Helvetica Neue"/>
                <a:ea typeface="Helvetica Neue"/>
                <a:cs typeface="Helvetica Neue"/>
                <a:sym typeface="Helvetica Neue"/>
              </a:rPr>
              <a:t>thiết kế mô hình Học sâu</a:t>
            </a:r>
            <a:endParaRPr sz="4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5" name="Google Shape;615;p59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0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về </a:t>
            </a:r>
            <a:r>
              <a:rPr lang="vi"/>
              <a:t>TensorFlow</a:t>
            </a:r>
            <a:endParaRPr/>
          </a:p>
        </p:txBody>
      </p:sp>
      <p:grpSp>
        <p:nvGrpSpPr>
          <p:cNvPr id="621" name="Google Shape;621;p60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622" name="Google Shape;622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60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624" name="Google Shape;624;p60"/>
          <p:cNvSpPr txBox="1"/>
          <p:nvPr/>
        </p:nvSpPr>
        <p:spPr>
          <a:xfrm>
            <a:off x="957707" y="960406"/>
            <a:ext cx="39060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Thư viện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TensorFlow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85750" lvl="0" marL="520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Cài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đặt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pip install tensorflow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5167" y="1855841"/>
            <a:ext cx="3907571" cy="2815993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0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1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về </a:t>
            </a:r>
            <a:r>
              <a:rPr lang="vi"/>
              <a:t>TensorFlow</a:t>
            </a:r>
            <a:endParaRPr/>
          </a:p>
        </p:txBody>
      </p:sp>
      <p:grpSp>
        <p:nvGrpSpPr>
          <p:cNvPr id="632" name="Google Shape;632;p61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633" name="Google Shape;633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61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635" name="Google Shape;635;p61"/>
          <p:cNvSpPr txBox="1"/>
          <p:nvPr/>
        </p:nvSpPr>
        <p:spPr>
          <a:xfrm>
            <a:off x="1186307" y="1024611"/>
            <a:ext cx="1956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100">
                <a:latin typeface="Arial"/>
                <a:ea typeface="Arial"/>
                <a:cs typeface="Arial"/>
                <a:sym typeface="Arial"/>
              </a:rPr>
              <a:t>Tensor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Flow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?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411" y="2112898"/>
            <a:ext cx="1475638" cy="132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6961" y="1563528"/>
            <a:ext cx="3675817" cy="2416328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1"/>
          <p:cNvSpPr/>
          <p:nvPr/>
        </p:nvSpPr>
        <p:spPr>
          <a:xfrm>
            <a:off x="3227451" y="2263521"/>
            <a:ext cx="316230" cy="1245235"/>
          </a:xfrm>
          <a:custGeom>
            <a:rect b="b" l="l" r="r" t="t"/>
            <a:pathLst>
              <a:path extrusionOk="0" h="2490470" w="632459">
                <a:moveTo>
                  <a:pt x="0" y="0"/>
                </a:moveTo>
                <a:lnTo>
                  <a:pt x="56836" y="2988"/>
                </a:lnTo>
                <a:lnTo>
                  <a:pt x="110333" y="11605"/>
                </a:lnTo>
                <a:lnTo>
                  <a:pt x="159596" y="25324"/>
                </a:lnTo>
                <a:lnTo>
                  <a:pt x="203733" y="43622"/>
                </a:lnTo>
                <a:lnTo>
                  <a:pt x="241848" y="65973"/>
                </a:lnTo>
                <a:lnTo>
                  <a:pt x="273049" y="91853"/>
                </a:lnTo>
                <a:lnTo>
                  <a:pt x="311134" y="152101"/>
                </a:lnTo>
                <a:lnTo>
                  <a:pt x="316229" y="185420"/>
                </a:lnTo>
                <a:lnTo>
                  <a:pt x="316229" y="1059688"/>
                </a:lnTo>
                <a:lnTo>
                  <a:pt x="321325" y="1093006"/>
                </a:lnTo>
                <a:lnTo>
                  <a:pt x="359409" y="1153254"/>
                </a:lnTo>
                <a:lnTo>
                  <a:pt x="390611" y="1179134"/>
                </a:lnTo>
                <a:lnTo>
                  <a:pt x="428726" y="1201485"/>
                </a:lnTo>
                <a:lnTo>
                  <a:pt x="472863" y="1219783"/>
                </a:lnTo>
                <a:lnTo>
                  <a:pt x="522126" y="1233502"/>
                </a:lnTo>
                <a:lnTo>
                  <a:pt x="575623" y="1242119"/>
                </a:lnTo>
                <a:lnTo>
                  <a:pt x="632459" y="1245108"/>
                </a:lnTo>
                <a:lnTo>
                  <a:pt x="575623" y="1248096"/>
                </a:lnTo>
                <a:lnTo>
                  <a:pt x="522126" y="1256713"/>
                </a:lnTo>
                <a:lnTo>
                  <a:pt x="472863" y="1270432"/>
                </a:lnTo>
                <a:lnTo>
                  <a:pt x="428726" y="1288730"/>
                </a:lnTo>
                <a:lnTo>
                  <a:pt x="390611" y="1311081"/>
                </a:lnTo>
                <a:lnTo>
                  <a:pt x="359410" y="1336961"/>
                </a:lnTo>
                <a:lnTo>
                  <a:pt x="321325" y="1397209"/>
                </a:lnTo>
                <a:lnTo>
                  <a:pt x="316229" y="1430528"/>
                </a:lnTo>
                <a:lnTo>
                  <a:pt x="316229" y="2304796"/>
                </a:lnTo>
                <a:lnTo>
                  <a:pt x="311134" y="2338114"/>
                </a:lnTo>
                <a:lnTo>
                  <a:pt x="273050" y="2398362"/>
                </a:lnTo>
                <a:lnTo>
                  <a:pt x="241848" y="2424242"/>
                </a:lnTo>
                <a:lnTo>
                  <a:pt x="203733" y="2446593"/>
                </a:lnTo>
                <a:lnTo>
                  <a:pt x="159596" y="2464891"/>
                </a:lnTo>
                <a:lnTo>
                  <a:pt x="110333" y="2478610"/>
                </a:lnTo>
                <a:lnTo>
                  <a:pt x="56836" y="2487227"/>
                </a:lnTo>
                <a:lnTo>
                  <a:pt x="0" y="2490216"/>
                </a:lnTo>
              </a:path>
            </a:pathLst>
          </a:custGeom>
          <a:noFill/>
          <a:ln cap="flat" cmpd="sng" w="2857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639" name="Google Shape;639;p61"/>
          <p:cNvSpPr txBox="1"/>
          <p:nvPr/>
        </p:nvSpPr>
        <p:spPr>
          <a:xfrm>
            <a:off x="5899150" y="4070223"/>
            <a:ext cx="16251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latin typeface="Helvetica Neue"/>
                <a:ea typeface="Helvetica Neue"/>
                <a:cs typeface="Helvetica Neue"/>
                <a:sym typeface="Helvetica Neue"/>
              </a:rPr>
              <a:t>Mô hình đồ thị luồng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0" name="Google Shape;640;p61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41" name="Google Shape;641;p61"/>
          <p:cNvSpPr txBox="1"/>
          <p:nvPr/>
        </p:nvSpPr>
        <p:spPr>
          <a:xfrm>
            <a:off x="1936750" y="3574923"/>
            <a:ext cx="11691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latin typeface="Helvetica Neue"/>
                <a:ea typeface="Helvetica Neue"/>
                <a:cs typeface="Helvetica Neue"/>
                <a:sym typeface="Helvetica Neue"/>
              </a:rPr>
              <a:t>Vector N chiều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2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về </a:t>
            </a:r>
            <a:r>
              <a:rPr lang="vi"/>
              <a:t>TensorFlow</a:t>
            </a:r>
            <a:endParaRPr/>
          </a:p>
        </p:txBody>
      </p:sp>
      <p:grpSp>
        <p:nvGrpSpPr>
          <p:cNvPr id="647" name="Google Shape;647;p62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648" name="Google Shape;648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9" name="Google Shape;649;p62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650" name="Google Shape;650;p62"/>
          <p:cNvSpPr txBox="1"/>
          <p:nvPr/>
        </p:nvSpPr>
        <p:spPr>
          <a:xfrm>
            <a:off x="957707" y="1024611"/>
            <a:ext cx="3211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100">
                <a:latin typeface="Arial"/>
                <a:ea typeface="Arial"/>
                <a:cs typeface="Arial"/>
                <a:sym typeface="Arial"/>
              </a:rPr>
              <a:t>TensorFlow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trong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sâu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" name="Google Shape;651;p62"/>
          <p:cNvGrpSpPr/>
          <p:nvPr/>
        </p:nvGrpSpPr>
        <p:grpSpPr>
          <a:xfrm>
            <a:off x="2612136" y="1629440"/>
            <a:ext cx="4359402" cy="2950942"/>
            <a:chOff x="5224271" y="3258881"/>
            <a:chExt cx="8718804" cy="5901884"/>
          </a:xfrm>
        </p:grpSpPr>
        <p:pic>
          <p:nvPicPr>
            <p:cNvPr id="652" name="Google Shape;652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24271" y="3832860"/>
              <a:ext cx="8718804" cy="5327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62"/>
            <p:cNvSpPr/>
            <p:nvPr/>
          </p:nvSpPr>
          <p:spPr>
            <a:xfrm>
              <a:off x="9707583" y="3258881"/>
              <a:ext cx="1123950" cy="826135"/>
            </a:xfrm>
            <a:custGeom>
              <a:rect b="b" l="l" r="r" t="t"/>
              <a:pathLst>
                <a:path extrusionOk="0" h="826135" w="1123950">
                  <a:moveTo>
                    <a:pt x="43320" y="389680"/>
                  </a:moveTo>
                  <a:lnTo>
                    <a:pt x="33049" y="401559"/>
                  </a:lnTo>
                  <a:lnTo>
                    <a:pt x="29008" y="411521"/>
                  </a:lnTo>
                  <a:lnTo>
                    <a:pt x="18277" y="463715"/>
                  </a:lnTo>
                  <a:lnTo>
                    <a:pt x="16397" y="504922"/>
                  </a:lnTo>
                  <a:lnTo>
                    <a:pt x="16328" y="508279"/>
                  </a:lnTo>
                  <a:lnTo>
                    <a:pt x="12814" y="554069"/>
                  </a:lnTo>
                  <a:lnTo>
                    <a:pt x="7470" y="602430"/>
                  </a:lnTo>
                  <a:lnTo>
                    <a:pt x="2473" y="651916"/>
                  </a:lnTo>
                  <a:lnTo>
                    <a:pt x="0" y="701083"/>
                  </a:lnTo>
                  <a:lnTo>
                    <a:pt x="386" y="721336"/>
                  </a:lnTo>
                  <a:lnTo>
                    <a:pt x="5346" y="769138"/>
                  </a:lnTo>
                  <a:lnTo>
                    <a:pt x="18122" y="807740"/>
                  </a:lnTo>
                  <a:lnTo>
                    <a:pt x="57500" y="825579"/>
                  </a:lnTo>
                  <a:lnTo>
                    <a:pt x="67873" y="823943"/>
                  </a:lnTo>
                  <a:lnTo>
                    <a:pt x="79294" y="819485"/>
                  </a:lnTo>
                  <a:lnTo>
                    <a:pt x="90922" y="812776"/>
                  </a:lnTo>
                  <a:lnTo>
                    <a:pt x="101127" y="805830"/>
                  </a:lnTo>
                  <a:lnTo>
                    <a:pt x="108278" y="800660"/>
                  </a:lnTo>
                  <a:lnTo>
                    <a:pt x="130448" y="785195"/>
                  </a:lnTo>
                  <a:lnTo>
                    <a:pt x="152792" y="770109"/>
                  </a:lnTo>
                  <a:lnTo>
                    <a:pt x="175263" y="755323"/>
                  </a:lnTo>
                  <a:lnTo>
                    <a:pt x="188518" y="746761"/>
                  </a:lnTo>
                  <a:lnTo>
                    <a:pt x="71783" y="746761"/>
                  </a:lnTo>
                  <a:lnTo>
                    <a:pt x="71058" y="741043"/>
                  </a:lnTo>
                  <a:lnTo>
                    <a:pt x="56839" y="741043"/>
                  </a:lnTo>
                  <a:lnTo>
                    <a:pt x="50743" y="738858"/>
                  </a:lnTo>
                  <a:lnTo>
                    <a:pt x="49381" y="735674"/>
                  </a:lnTo>
                  <a:lnTo>
                    <a:pt x="50671" y="732934"/>
                  </a:lnTo>
                  <a:lnTo>
                    <a:pt x="69016" y="689618"/>
                  </a:lnTo>
                  <a:lnTo>
                    <a:pt x="70125" y="654871"/>
                  </a:lnTo>
                  <a:lnTo>
                    <a:pt x="70239" y="651916"/>
                  </a:lnTo>
                  <a:lnTo>
                    <a:pt x="74172" y="604261"/>
                  </a:lnTo>
                  <a:lnTo>
                    <a:pt x="78622" y="555600"/>
                  </a:lnTo>
                  <a:lnTo>
                    <a:pt x="78723" y="554069"/>
                  </a:lnTo>
                  <a:lnTo>
                    <a:pt x="81247" y="509847"/>
                  </a:lnTo>
                  <a:lnTo>
                    <a:pt x="84365" y="425455"/>
                  </a:lnTo>
                  <a:lnTo>
                    <a:pt x="84428" y="423767"/>
                  </a:lnTo>
                  <a:lnTo>
                    <a:pt x="84502" y="421753"/>
                  </a:lnTo>
                  <a:lnTo>
                    <a:pt x="81408" y="407772"/>
                  </a:lnTo>
                  <a:lnTo>
                    <a:pt x="72316" y="396718"/>
                  </a:lnTo>
                  <a:lnTo>
                    <a:pt x="59021" y="390163"/>
                  </a:lnTo>
                  <a:lnTo>
                    <a:pt x="43320" y="389680"/>
                  </a:lnTo>
                  <a:close/>
                </a:path>
                <a:path extrusionOk="0" h="826135" w="1123950">
                  <a:moveTo>
                    <a:pt x="408700" y="581628"/>
                  </a:moveTo>
                  <a:lnTo>
                    <a:pt x="401659" y="584780"/>
                  </a:lnTo>
                  <a:lnTo>
                    <a:pt x="355748" y="600031"/>
                  </a:lnTo>
                  <a:lnTo>
                    <a:pt x="310756" y="616022"/>
                  </a:lnTo>
                  <a:lnTo>
                    <a:pt x="266799" y="633438"/>
                  </a:lnTo>
                  <a:lnTo>
                    <a:pt x="223993" y="652965"/>
                  </a:lnTo>
                  <a:lnTo>
                    <a:pt x="184639" y="673944"/>
                  </a:lnTo>
                  <a:lnTo>
                    <a:pt x="146448" y="696899"/>
                  </a:lnTo>
                  <a:lnTo>
                    <a:pt x="108977" y="721336"/>
                  </a:lnTo>
                  <a:lnTo>
                    <a:pt x="71783" y="746761"/>
                  </a:lnTo>
                  <a:lnTo>
                    <a:pt x="188518" y="746761"/>
                  </a:lnTo>
                  <a:lnTo>
                    <a:pt x="197811" y="740758"/>
                  </a:lnTo>
                  <a:lnTo>
                    <a:pt x="219154" y="727326"/>
                  </a:lnTo>
                  <a:lnTo>
                    <a:pt x="283539" y="687636"/>
                  </a:lnTo>
                  <a:lnTo>
                    <a:pt x="347714" y="646935"/>
                  </a:lnTo>
                  <a:lnTo>
                    <a:pt x="380330" y="626822"/>
                  </a:lnTo>
                  <a:lnTo>
                    <a:pt x="413972" y="607255"/>
                  </a:lnTo>
                  <a:lnTo>
                    <a:pt x="420942" y="604261"/>
                  </a:lnTo>
                  <a:lnTo>
                    <a:pt x="423790" y="596706"/>
                  </a:lnTo>
                  <a:lnTo>
                    <a:pt x="417015" y="584336"/>
                  </a:lnTo>
                  <a:lnTo>
                    <a:pt x="408700" y="581628"/>
                  </a:lnTo>
                  <a:close/>
                </a:path>
                <a:path extrusionOk="0" h="826135" w="1123950">
                  <a:moveTo>
                    <a:pt x="69457" y="724606"/>
                  </a:moveTo>
                  <a:lnTo>
                    <a:pt x="61696" y="737179"/>
                  </a:lnTo>
                  <a:lnTo>
                    <a:pt x="60406" y="739919"/>
                  </a:lnTo>
                  <a:lnTo>
                    <a:pt x="56839" y="741043"/>
                  </a:lnTo>
                  <a:lnTo>
                    <a:pt x="71058" y="741043"/>
                  </a:lnTo>
                  <a:lnTo>
                    <a:pt x="70377" y="735674"/>
                  </a:lnTo>
                  <a:lnTo>
                    <a:pt x="69457" y="724606"/>
                  </a:lnTo>
                  <a:close/>
                </a:path>
                <a:path extrusionOk="0" h="826135" w="1123950">
                  <a:moveTo>
                    <a:pt x="1076855" y="0"/>
                  </a:moveTo>
                  <a:lnTo>
                    <a:pt x="1018728" y="3813"/>
                  </a:lnTo>
                  <a:lnTo>
                    <a:pt x="968789" y="12902"/>
                  </a:lnTo>
                  <a:lnTo>
                    <a:pt x="896230" y="31099"/>
                  </a:lnTo>
                  <a:lnTo>
                    <a:pt x="808165" y="59944"/>
                  </a:lnTo>
                  <a:lnTo>
                    <a:pt x="756703" y="79798"/>
                  </a:lnTo>
                  <a:lnTo>
                    <a:pt x="706094" y="101065"/>
                  </a:lnTo>
                  <a:lnTo>
                    <a:pt x="656315" y="123307"/>
                  </a:lnTo>
                  <a:lnTo>
                    <a:pt x="604617" y="148474"/>
                  </a:lnTo>
                  <a:lnTo>
                    <a:pt x="554130" y="175210"/>
                  </a:lnTo>
                  <a:lnTo>
                    <a:pt x="505096" y="203703"/>
                  </a:lnTo>
                  <a:lnTo>
                    <a:pt x="457756" y="234145"/>
                  </a:lnTo>
                  <a:lnTo>
                    <a:pt x="411802" y="266966"/>
                  </a:lnTo>
                  <a:lnTo>
                    <a:pt x="367689" y="301574"/>
                  </a:lnTo>
                  <a:lnTo>
                    <a:pt x="325453" y="337911"/>
                  </a:lnTo>
                  <a:lnTo>
                    <a:pt x="285131" y="375916"/>
                  </a:lnTo>
                  <a:lnTo>
                    <a:pt x="239545" y="423767"/>
                  </a:lnTo>
                  <a:lnTo>
                    <a:pt x="197368" y="474052"/>
                  </a:lnTo>
                  <a:lnTo>
                    <a:pt x="167781" y="514197"/>
                  </a:lnTo>
                  <a:lnTo>
                    <a:pt x="140318" y="555600"/>
                  </a:lnTo>
                  <a:lnTo>
                    <a:pt x="114927" y="598219"/>
                  </a:lnTo>
                  <a:lnTo>
                    <a:pt x="91557" y="642009"/>
                  </a:lnTo>
                  <a:lnTo>
                    <a:pt x="70155" y="686929"/>
                  </a:lnTo>
                  <a:lnTo>
                    <a:pt x="68652" y="701083"/>
                  </a:lnTo>
                  <a:lnTo>
                    <a:pt x="68879" y="712717"/>
                  </a:lnTo>
                  <a:lnTo>
                    <a:pt x="69435" y="724344"/>
                  </a:lnTo>
                  <a:lnTo>
                    <a:pt x="69457" y="724606"/>
                  </a:lnTo>
                  <a:lnTo>
                    <a:pt x="87535" y="695321"/>
                  </a:lnTo>
                  <a:lnTo>
                    <a:pt x="115215" y="654871"/>
                  </a:lnTo>
                  <a:lnTo>
                    <a:pt x="144608" y="615717"/>
                  </a:lnTo>
                  <a:lnTo>
                    <a:pt x="175582" y="577747"/>
                  </a:lnTo>
                  <a:lnTo>
                    <a:pt x="208007" y="540853"/>
                  </a:lnTo>
                  <a:lnTo>
                    <a:pt x="241754" y="504922"/>
                  </a:lnTo>
                  <a:lnTo>
                    <a:pt x="286704" y="460191"/>
                  </a:lnTo>
                  <a:lnTo>
                    <a:pt x="333338" y="417208"/>
                  </a:lnTo>
                  <a:lnTo>
                    <a:pt x="373674" y="382917"/>
                  </a:lnTo>
                  <a:lnTo>
                    <a:pt x="415425" y="349989"/>
                  </a:lnTo>
                  <a:lnTo>
                    <a:pt x="458519" y="318355"/>
                  </a:lnTo>
                  <a:lnTo>
                    <a:pt x="502885" y="287949"/>
                  </a:lnTo>
                  <a:lnTo>
                    <a:pt x="547857" y="258881"/>
                  </a:lnTo>
                  <a:lnTo>
                    <a:pt x="593976" y="230928"/>
                  </a:lnTo>
                  <a:lnTo>
                    <a:pt x="641305" y="204338"/>
                  </a:lnTo>
                  <a:lnTo>
                    <a:pt x="689910" y="179360"/>
                  </a:lnTo>
                  <a:lnTo>
                    <a:pt x="729107" y="160055"/>
                  </a:lnTo>
                  <a:lnTo>
                    <a:pt x="768852" y="141385"/>
                  </a:lnTo>
                  <a:lnTo>
                    <a:pt x="809165" y="123519"/>
                  </a:lnTo>
                  <a:lnTo>
                    <a:pt x="850063" y="106629"/>
                  </a:lnTo>
                  <a:lnTo>
                    <a:pt x="891106" y="91043"/>
                  </a:lnTo>
                  <a:lnTo>
                    <a:pt x="932632" y="76799"/>
                  </a:lnTo>
                  <a:lnTo>
                    <a:pt x="974711" y="64196"/>
                  </a:lnTo>
                  <a:lnTo>
                    <a:pt x="1017416" y="53538"/>
                  </a:lnTo>
                  <a:lnTo>
                    <a:pt x="1116979" y="27388"/>
                  </a:lnTo>
                  <a:lnTo>
                    <a:pt x="1121065" y="25329"/>
                  </a:lnTo>
                  <a:lnTo>
                    <a:pt x="1123347" y="24442"/>
                  </a:lnTo>
                  <a:lnTo>
                    <a:pt x="1122958" y="22558"/>
                  </a:lnTo>
                  <a:lnTo>
                    <a:pt x="1121320" y="17675"/>
                  </a:lnTo>
                  <a:lnTo>
                    <a:pt x="1118186" y="13173"/>
                  </a:lnTo>
                  <a:lnTo>
                    <a:pt x="1112684" y="8909"/>
                  </a:lnTo>
                  <a:lnTo>
                    <a:pt x="1103941" y="4739"/>
                  </a:lnTo>
                  <a:lnTo>
                    <a:pt x="10768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654" name="Google Shape;654;p62"/>
          <p:cNvSpPr txBox="1"/>
          <p:nvPr/>
        </p:nvSpPr>
        <p:spPr>
          <a:xfrm>
            <a:off x="5509641" y="1446022"/>
            <a:ext cx="2376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latin typeface="Helvetica Neue"/>
                <a:ea typeface="Helvetica Neue"/>
                <a:cs typeface="Helvetica Neue"/>
                <a:sym typeface="Helvetica Neue"/>
              </a:rPr>
              <a:t>Mạng nơ</a:t>
            </a:r>
            <a:r>
              <a:rPr lang="vi" sz="1400">
                <a:latin typeface="Arial"/>
                <a:ea typeface="Arial"/>
                <a:cs typeface="Arial"/>
                <a:sym typeface="Arial"/>
              </a:rPr>
              <a:t>-ron (neural network)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2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3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Cấu </a:t>
            </a:r>
            <a:r>
              <a:rPr lang="vi"/>
              <a:t>trúc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dữ liệu </a:t>
            </a:r>
            <a:r>
              <a:rPr lang="vi"/>
              <a:t>Tensor</a:t>
            </a:r>
            <a:endParaRPr/>
          </a:p>
        </p:txBody>
      </p:sp>
      <p:grpSp>
        <p:nvGrpSpPr>
          <p:cNvPr id="661" name="Google Shape;661;p63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662" name="Google Shape;662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63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664" name="Google Shape;664;p63"/>
          <p:cNvSpPr txBox="1"/>
          <p:nvPr/>
        </p:nvSpPr>
        <p:spPr>
          <a:xfrm>
            <a:off x="957707" y="1024611"/>
            <a:ext cx="332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Thao tác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cơ bản với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Tensor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3"/>
          <p:cNvSpPr txBox="1"/>
          <p:nvPr/>
        </p:nvSpPr>
        <p:spPr>
          <a:xfrm>
            <a:off x="1882775" y="1592453"/>
            <a:ext cx="12630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Khởi tạo Tensor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6" name="Google Shape;66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500" y="1841754"/>
            <a:ext cx="2500884" cy="264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4829" y="1841754"/>
            <a:ext cx="3726942" cy="1827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3"/>
          <p:cNvSpPr txBox="1"/>
          <p:nvPr/>
        </p:nvSpPr>
        <p:spPr>
          <a:xfrm>
            <a:off x="5398960" y="1592453"/>
            <a:ext cx="16380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Tính toán với Tensor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9" name="Google Shape;669;p63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4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Cấu </a:t>
            </a:r>
            <a:r>
              <a:rPr lang="vi"/>
              <a:t>trúc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dữ liệu </a:t>
            </a:r>
            <a:r>
              <a:rPr lang="vi"/>
              <a:t>Tensor</a:t>
            </a:r>
            <a:endParaRPr/>
          </a:p>
        </p:txBody>
      </p:sp>
      <p:grpSp>
        <p:nvGrpSpPr>
          <p:cNvPr id="675" name="Google Shape;675;p64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676" name="Google Shape;676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64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678" name="Google Shape;678;p64"/>
          <p:cNvSpPr txBox="1"/>
          <p:nvPr/>
        </p:nvSpPr>
        <p:spPr>
          <a:xfrm>
            <a:off x="957707" y="1024611"/>
            <a:ext cx="67467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GPU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để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tính toán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Tensor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5461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Kiểm tra GPU trên thiết bị	Tính toán với Tensor sử dụng GPU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9" name="Google Shape;67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026" y="1882140"/>
            <a:ext cx="3187447" cy="75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7948" y="1882140"/>
            <a:ext cx="2808732" cy="1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0415" y="3525012"/>
            <a:ext cx="2085975" cy="91806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4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Thực </a:t>
            </a:r>
            <a:r>
              <a:rPr lang="vi"/>
              <a:t>hành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TensorFlow</a:t>
            </a:r>
            <a:endParaRPr/>
          </a:p>
        </p:txBody>
      </p:sp>
      <p:grpSp>
        <p:nvGrpSpPr>
          <p:cNvPr id="688" name="Google Shape;688;p65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689" name="Google Shape;689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65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691" name="Google Shape;691;p65"/>
          <p:cNvSpPr txBox="1"/>
          <p:nvPr/>
        </p:nvSpPr>
        <p:spPr>
          <a:xfrm>
            <a:off x="957707" y="960406"/>
            <a:ext cx="6784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cấp thấp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TensorFlow cho 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vi" sz="2100">
                <a:latin typeface="Arial"/>
                <a:ea typeface="Arial"/>
                <a:cs typeface="Arial"/>
                <a:sym typeface="Arial"/>
              </a:rPr>
              <a:t>Bước 1: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Biểu diễn dữ liệu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và tham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số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mô hình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9078" y="2145030"/>
            <a:ext cx="3986783" cy="131673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5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6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Thực </a:t>
            </a:r>
            <a:r>
              <a:rPr lang="vi"/>
              <a:t>hành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TensorFlow</a:t>
            </a:r>
            <a:endParaRPr/>
          </a:p>
        </p:txBody>
      </p:sp>
      <p:grpSp>
        <p:nvGrpSpPr>
          <p:cNvPr id="699" name="Google Shape;699;p66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700" name="Google Shape;700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p66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702" name="Google Shape;702;p66"/>
          <p:cNvSpPr txBox="1"/>
          <p:nvPr/>
        </p:nvSpPr>
        <p:spPr>
          <a:xfrm>
            <a:off x="957707" y="960406"/>
            <a:ext cx="73284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cấp thấp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TensorFlow cho 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vi" sz="2100">
                <a:latin typeface="Arial"/>
                <a:ea typeface="Arial"/>
                <a:cs typeface="Arial"/>
                <a:sym typeface="Arial"/>
              </a:rPr>
              <a:t>Bước 2: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Khởi tạo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và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định nghĩa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các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đối tượng huấn luyện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3" name="Google Shape;70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7604" y="2125980"/>
            <a:ext cx="3288792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6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966" y="3764905"/>
            <a:ext cx="1425236" cy="50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3714" y="2855976"/>
            <a:ext cx="1551433" cy="61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2152" y="3845728"/>
            <a:ext cx="1434925" cy="4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0805" y="3499995"/>
            <a:ext cx="1290042" cy="70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00368" y="2908108"/>
            <a:ext cx="1493729" cy="51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23132" y="1572008"/>
            <a:ext cx="1632966" cy="473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/>
          <p:nvPr/>
        </p:nvSpPr>
        <p:spPr>
          <a:xfrm>
            <a:off x="3154390" y="2174660"/>
            <a:ext cx="560388" cy="462915"/>
          </a:xfrm>
          <a:custGeom>
            <a:rect b="b" l="l" r="r" t="t"/>
            <a:pathLst>
              <a:path extrusionOk="0" h="925829" w="1120775">
                <a:moveTo>
                  <a:pt x="43213" y="436731"/>
                </a:moveTo>
                <a:lnTo>
                  <a:pt x="24410" y="476826"/>
                </a:lnTo>
                <a:lnTo>
                  <a:pt x="18232" y="519706"/>
                </a:lnTo>
                <a:lnTo>
                  <a:pt x="16451" y="560699"/>
                </a:lnTo>
                <a:lnTo>
                  <a:pt x="16356" y="565887"/>
                </a:lnTo>
                <a:lnTo>
                  <a:pt x="16287" y="569650"/>
                </a:lnTo>
                <a:lnTo>
                  <a:pt x="12782" y="620969"/>
                </a:lnTo>
                <a:lnTo>
                  <a:pt x="7451" y="675169"/>
                </a:lnTo>
                <a:lnTo>
                  <a:pt x="2467" y="730630"/>
                </a:lnTo>
                <a:lnTo>
                  <a:pt x="0" y="785733"/>
                </a:lnTo>
                <a:lnTo>
                  <a:pt x="386" y="808432"/>
                </a:lnTo>
                <a:lnTo>
                  <a:pt x="463" y="812097"/>
                </a:lnTo>
                <a:lnTo>
                  <a:pt x="5333" y="862005"/>
                </a:lnTo>
                <a:lnTo>
                  <a:pt x="14240" y="899215"/>
                </a:lnTo>
                <a:lnTo>
                  <a:pt x="47592" y="924823"/>
                </a:lnTo>
                <a:lnTo>
                  <a:pt x="57357" y="925261"/>
                </a:lnTo>
                <a:lnTo>
                  <a:pt x="67705" y="923427"/>
                </a:lnTo>
                <a:lnTo>
                  <a:pt x="79097" y="918432"/>
                </a:lnTo>
                <a:lnTo>
                  <a:pt x="90696" y="910913"/>
                </a:lnTo>
                <a:lnTo>
                  <a:pt x="100876" y="903128"/>
                </a:lnTo>
                <a:lnTo>
                  <a:pt x="108010" y="897333"/>
                </a:lnTo>
                <a:lnTo>
                  <a:pt x="130124" y="880002"/>
                </a:lnTo>
                <a:lnTo>
                  <a:pt x="152414" y="863094"/>
                </a:lnTo>
                <a:lnTo>
                  <a:pt x="174829" y="846523"/>
                </a:lnTo>
                <a:lnTo>
                  <a:pt x="188051" y="836927"/>
                </a:lnTo>
                <a:lnTo>
                  <a:pt x="71605" y="836927"/>
                </a:lnTo>
                <a:lnTo>
                  <a:pt x="70882" y="830519"/>
                </a:lnTo>
                <a:lnTo>
                  <a:pt x="56699" y="830519"/>
                </a:lnTo>
                <a:lnTo>
                  <a:pt x="50617" y="828069"/>
                </a:lnTo>
                <a:lnTo>
                  <a:pt x="49259" y="824501"/>
                </a:lnTo>
                <a:lnTo>
                  <a:pt x="50545" y="821430"/>
                </a:lnTo>
                <a:lnTo>
                  <a:pt x="68845" y="772884"/>
                </a:lnTo>
                <a:lnTo>
                  <a:pt x="69951" y="733942"/>
                </a:lnTo>
                <a:lnTo>
                  <a:pt x="70064" y="730630"/>
                </a:lnTo>
                <a:lnTo>
                  <a:pt x="73988" y="677221"/>
                </a:lnTo>
                <a:lnTo>
                  <a:pt x="78427" y="622685"/>
                </a:lnTo>
                <a:lnTo>
                  <a:pt x="78528" y="620969"/>
                </a:lnTo>
                <a:lnTo>
                  <a:pt x="81046" y="571408"/>
                </a:lnTo>
                <a:lnTo>
                  <a:pt x="84156" y="476826"/>
                </a:lnTo>
                <a:lnTo>
                  <a:pt x="84218" y="474933"/>
                </a:lnTo>
                <a:lnTo>
                  <a:pt x="84293" y="472677"/>
                </a:lnTo>
                <a:lnTo>
                  <a:pt x="81206" y="457008"/>
                </a:lnTo>
                <a:lnTo>
                  <a:pt x="72136" y="444619"/>
                </a:lnTo>
                <a:lnTo>
                  <a:pt x="58875" y="437273"/>
                </a:lnTo>
                <a:lnTo>
                  <a:pt x="43213" y="436731"/>
                </a:lnTo>
                <a:close/>
              </a:path>
              <a:path extrusionOk="0" h="925829" w="1120775">
                <a:moveTo>
                  <a:pt x="407687" y="651855"/>
                </a:moveTo>
                <a:lnTo>
                  <a:pt x="400664" y="655388"/>
                </a:lnTo>
                <a:lnTo>
                  <a:pt x="354867" y="672480"/>
                </a:lnTo>
                <a:lnTo>
                  <a:pt x="309986" y="690401"/>
                </a:lnTo>
                <a:lnTo>
                  <a:pt x="266138" y="709920"/>
                </a:lnTo>
                <a:lnTo>
                  <a:pt x="223437" y="731806"/>
                </a:lnTo>
                <a:lnTo>
                  <a:pt x="184181" y="755318"/>
                </a:lnTo>
                <a:lnTo>
                  <a:pt x="146085" y="781045"/>
                </a:lnTo>
                <a:lnTo>
                  <a:pt x="108707" y="808432"/>
                </a:lnTo>
                <a:lnTo>
                  <a:pt x="71605" y="836927"/>
                </a:lnTo>
                <a:lnTo>
                  <a:pt x="188051" y="836927"/>
                </a:lnTo>
                <a:lnTo>
                  <a:pt x="197320" y="830199"/>
                </a:lnTo>
                <a:lnTo>
                  <a:pt x="218611" y="815145"/>
                </a:lnTo>
                <a:lnTo>
                  <a:pt x="282836" y="770662"/>
                </a:lnTo>
                <a:lnTo>
                  <a:pt x="346852" y="725047"/>
                </a:lnTo>
                <a:lnTo>
                  <a:pt x="379387" y="702505"/>
                </a:lnTo>
                <a:lnTo>
                  <a:pt x="412946" y="680576"/>
                </a:lnTo>
                <a:lnTo>
                  <a:pt x="419899" y="677221"/>
                </a:lnTo>
                <a:lnTo>
                  <a:pt x="422740" y="668754"/>
                </a:lnTo>
                <a:lnTo>
                  <a:pt x="415981" y="654891"/>
                </a:lnTo>
                <a:lnTo>
                  <a:pt x="407687" y="651855"/>
                </a:lnTo>
                <a:close/>
              </a:path>
              <a:path extrusionOk="0" h="925829" w="1120775">
                <a:moveTo>
                  <a:pt x="69284" y="812097"/>
                </a:moveTo>
                <a:lnTo>
                  <a:pt x="61543" y="826187"/>
                </a:lnTo>
                <a:lnTo>
                  <a:pt x="60256" y="829258"/>
                </a:lnTo>
                <a:lnTo>
                  <a:pt x="56699" y="830519"/>
                </a:lnTo>
                <a:lnTo>
                  <a:pt x="70882" y="830519"/>
                </a:lnTo>
                <a:lnTo>
                  <a:pt x="70203" y="824501"/>
                </a:lnTo>
                <a:lnTo>
                  <a:pt x="69284" y="812097"/>
                </a:lnTo>
                <a:close/>
              </a:path>
              <a:path extrusionOk="0" h="925829" w="1120775">
                <a:moveTo>
                  <a:pt x="1074185" y="0"/>
                </a:moveTo>
                <a:lnTo>
                  <a:pt x="1016203" y="4273"/>
                </a:lnTo>
                <a:lnTo>
                  <a:pt x="966388" y="14460"/>
                </a:lnTo>
                <a:lnTo>
                  <a:pt x="894008" y="34854"/>
                </a:lnTo>
                <a:lnTo>
                  <a:pt x="806161" y="67182"/>
                </a:lnTo>
                <a:lnTo>
                  <a:pt x="754827" y="89433"/>
                </a:lnTo>
                <a:lnTo>
                  <a:pt x="704344" y="113268"/>
                </a:lnTo>
                <a:lnTo>
                  <a:pt x="654689" y="138195"/>
                </a:lnTo>
                <a:lnTo>
                  <a:pt x="613344" y="160626"/>
                </a:lnTo>
                <a:lnTo>
                  <a:pt x="572741" y="184155"/>
                </a:lnTo>
                <a:lnTo>
                  <a:pt x="533004" y="208890"/>
                </a:lnTo>
                <a:lnTo>
                  <a:pt x="494256" y="234941"/>
                </a:lnTo>
                <a:lnTo>
                  <a:pt x="456621" y="262416"/>
                </a:lnTo>
                <a:lnTo>
                  <a:pt x="419804" y="291681"/>
                </a:lnTo>
                <a:lnTo>
                  <a:pt x="384156" y="322236"/>
                </a:lnTo>
                <a:lnTo>
                  <a:pt x="349698" y="354048"/>
                </a:lnTo>
                <a:lnTo>
                  <a:pt x="316448" y="387082"/>
                </a:lnTo>
                <a:lnTo>
                  <a:pt x="284424" y="421305"/>
                </a:lnTo>
                <a:lnTo>
                  <a:pt x="238951" y="474933"/>
                </a:lnTo>
                <a:lnTo>
                  <a:pt x="196879" y="531290"/>
                </a:lnTo>
                <a:lnTo>
                  <a:pt x="167365" y="576283"/>
                </a:lnTo>
                <a:lnTo>
                  <a:pt x="139970" y="622685"/>
                </a:lnTo>
                <a:lnTo>
                  <a:pt x="114642" y="670449"/>
                </a:lnTo>
                <a:lnTo>
                  <a:pt x="91330" y="719527"/>
                </a:lnTo>
                <a:lnTo>
                  <a:pt x="69981" y="769870"/>
                </a:lnTo>
                <a:lnTo>
                  <a:pt x="68482" y="785733"/>
                </a:lnTo>
                <a:lnTo>
                  <a:pt x="68709" y="798772"/>
                </a:lnTo>
                <a:lnTo>
                  <a:pt x="69263" y="811803"/>
                </a:lnTo>
                <a:lnTo>
                  <a:pt x="69284" y="812097"/>
                </a:lnTo>
                <a:lnTo>
                  <a:pt x="87318" y="779276"/>
                </a:lnTo>
                <a:lnTo>
                  <a:pt x="114930" y="733942"/>
                </a:lnTo>
                <a:lnTo>
                  <a:pt x="144249" y="690060"/>
                </a:lnTo>
                <a:lnTo>
                  <a:pt x="175147" y="647506"/>
                </a:lnTo>
                <a:lnTo>
                  <a:pt x="207492" y="606157"/>
                </a:lnTo>
                <a:lnTo>
                  <a:pt x="241155" y="565887"/>
                </a:lnTo>
                <a:lnTo>
                  <a:pt x="285993" y="515756"/>
                </a:lnTo>
                <a:lnTo>
                  <a:pt x="332512" y="467582"/>
                </a:lnTo>
                <a:lnTo>
                  <a:pt x="372748" y="429151"/>
                </a:lnTo>
                <a:lnTo>
                  <a:pt x="414395" y="392247"/>
                </a:lnTo>
                <a:lnTo>
                  <a:pt x="457382" y="356795"/>
                </a:lnTo>
                <a:lnTo>
                  <a:pt x="501638" y="322717"/>
                </a:lnTo>
                <a:lnTo>
                  <a:pt x="546499" y="290139"/>
                </a:lnTo>
                <a:lnTo>
                  <a:pt x="592504" y="258811"/>
                </a:lnTo>
                <a:lnTo>
                  <a:pt x="639716" y="229011"/>
                </a:lnTo>
                <a:lnTo>
                  <a:pt x="688200" y="201016"/>
                </a:lnTo>
                <a:lnTo>
                  <a:pt x="727299" y="179381"/>
                </a:lnTo>
                <a:lnTo>
                  <a:pt x="766946" y="158456"/>
                </a:lnTo>
                <a:lnTo>
                  <a:pt x="807159" y="138433"/>
                </a:lnTo>
                <a:lnTo>
                  <a:pt x="847956" y="119503"/>
                </a:lnTo>
                <a:lnTo>
                  <a:pt x="888897" y="102036"/>
                </a:lnTo>
                <a:lnTo>
                  <a:pt x="930320" y="86072"/>
                </a:lnTo>
                <a:lnTo>
                  <a:pt x="972295" y="71948"/>
                </a:lnTo>
                <a:lnTo>
                  <a:pt x="1014894" y="60002"/>
                </a:lnTo>
                <a:lnTo>
                  <a:pt x="1114210" y="30695"/>
                </a:lnTo>
                <a:lnTo>
                  <a:pt x="1118287" y="28388"/>
                </a:lnTo>
                <a:lnTo>
                  <a:pt x="1120563" y="27394"/>
                </a:lnTo>
                <a:lnTo>
                  <a:pt x="1120175" y="25281"/>
                </a:lnTo>
                <a:lnTo>
                  <a:pt x="1118541" y="19810"/>
                </a:lnTo>
                <a:lnTo>
                  <a:pt x="1115415" y="14764"/>
                </a:lnTo>
                <a:lnTo>
                  <a:pt x="1109926" y="9984"/>
                </a:lnTo>
                <a:lnTo>
                  <a:pt x="1101205" y="5311"/>
                </a:lnTo>
                <a:lnTo>
                  <a:pt x="10741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9" name="Google Shape;219;p31"/>
          <p:cNvSpPr txBox="1"/>
          <p:nvPr>
            <p:ph type="ctrTitle"/>
          </p:nvPr>
        </p:nvSpPr>
        <p:spPr>
          <a:xfrm>
            <a:off x="640397" y="790054"/>
            <a:ext cx="3291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Python là gì?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957707" y="1074331"/>
            <a:ext cx="3300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Tại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sao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lại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là Python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AI?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5214443" y="2145865"/>
            <a:ext cx="560388" cy="463232"/>
          </a:xfrm>
          <a:custGeom>
            <a:rect b="b" l="l" r="r" t="t"/>
            <a:pathLst>
              <a:path extrusionOk="0" h="926464" w="1120775">
                <a:moveTo>
                  <a:pt x="1077350" y="437192"/>
                </a:moveTo>
                <a:lnTo>
                  <a:pt x="1096153" y="477329"/>
                </a:lnTo>
                <a:lnTo>
                  <a:pt x="1102331" y="520254"/>
                </a:lnTo>
                <a:lnTo>
                  <a:pt x="1104112" y="561291"/>
                </a:lnTo>
                <a:lnTo>
                  <a:pt x="1104276" y="570251"/>
                </a:lnTo>
                <a:lnTo>
                  <a:pt x="1107781" y="621624"/>
                </a:lnTo>
                <a:lnTo>
                  <a:pt x="1113112" y="675881"/>
                </a:lnTo>
                <a:lnTo>
                  <a:pt x="1118097" y="731401"/>
                </a:lnTo>
                <a:lnTo>
                  <a:pt x="1120564" y="786562"/>
                </a:lnTo>
                <a:lnTo>
                  <a:pt x="1120178" y="809285"/>
                </a:lnTo>
                <a:lnTo>
                  <a:pt x="1115231" y="862915"/>
                </a:lnTo>
                <a:lnTo>
                  <a:pt x="1106323" y="900164"/>
                </a:lnTo>
                <a:lnTo>
                  <a:pt x="1072971" y="925799"/>
                </a:lnTo>
                <a:lnTo>
                  <a:pt x="1063206" y="926237"/>
                </a:lnTo>
                <a:lnTo>
                  <a:pt x="1052859" y="924402"/>
                </a:lnTo>
                <a:lnTo>
                  <a:pt x="1041467" y="919400"/>
                </a:lnTo>
                <a:lnTo>
                  <a:pt x="1029867" y="911874"/>
                </a:lnTo>
                <a:lnTo>
                  <a:pt x="1019688" y="904081"/>
                </a:lnTo>
                <a:lnTo>
                  <a:pt x="1012554" y="898280"/>
                </a:lnTo>
                <a:lnTo>
                  <a:pt x="990440" y="880930"/>
                </a:lnTo>
                <a:lnTo>
                  <a:pt x="968150" y="864005"/>
                </a:lnTo>
                <a:lnTo>
                  <a:pt x="945735" y="847416"/>
                </a:lnTo>
                <a:lnTo>
                  <a:pt x="932513" y="837810"/>
                </a:lnTo>
                <a:lnTo>
                  <a:pt x="1048959" y="837810"/>
                </a:lnTo>
                <a:lnTo>
                  <a:pt x="1049682" y="831395"/>
                </a:lnTo>
                <a:lnTo>
                  <a:pt x="1063865" y="831395"/>
                </a:lnTo>
                <a:lnTo>
                  <a:pt x="1069946" y="828943"/>
                </a:lnTo>
                <a:lnTo>
                  <a:pt x="1071305" y="825371"/>
                </a:lnTo>
                <a:lnTo>
                  <a:pt x="1070019" y="822297"/>
                </a:lnTo>
                <a:lnTo>
                  <a:pt x="1051719" y="773700"/>
                </a:lnTo>
                <a:lnTo>
                  <a:pt x="1050613" y="734716"/>
                </a:lnTo>
                <a:lnTo>
                  <a:pt x="1050499" y="731401"/>
                </a:lnTo>
                <a:lnTo>
                  <a:pt x="1046576" y="677936"/>
                </a:lnTo>
                <a:lnTo>
                  <a:pt x="1042136" y="623342"/>
                </a:lnTo>
                <a:lnTo>
                  <a:pt x="1042036" y="621624"/>
                </a:lnTo>
                <a:lnTo>
                  <a:pt x="1039518" y="572010"/>
                </a:lnTo>
                <a:lnTo>
                  <a:pt x="1036407" y="477329"/>
                </a:lnTo>
                <a:lnTo>
                  <a:pt x="1036345" y="475434"/>
                </a:lnTo>
                <a:lnTo>
                  <a:pt x="1036271" y="473175"/>
                </a:lnTo>
                <a:lnTo>
                  <a:pt x="1039357" y="457490"/>
                </a:lnTo>
                <a:lnTo>
                  <a:pt x="1048427" y="445088"/>
                </a:lnTo>
                <a:lnTo>
                  <a:pt x="1061689" y="437734"/>
                </a:lnTo>
                <a:lnTo>
                  <a:pt x="1077350" y="437192"/>
                </a:lnTo>
                <a:close/>
              </a:path>
              <a:path extrusionOk="0" h="926464" w="1120775">
                <a:moveTo>
                  <a:pt x="712876" y="652543"/>
                </a:moveTo>
                <a:lnTo>
                  <a:pt x="719900" y="656079"/>
                </a:lnTo>
                <a:lnTo>
                  <a:pt x="765697" y="673190"/>
                </a:lnTo>
                <a:lnTo>
                  <a:pt x="810578" y="691130"/>
                </a:lnTo>
                <a:lnTo>
                  <a:pt x="854426" y="710669"/>
                </a:lnTo>
                <a:lnTo>
                  <a:pt x="897126" y="732578"/>
                </a:lnTo>
                <a:lnTo>
                  <a:pt x="936382" y="756114"/>
                </a:lnTo>
                <a:lnTo>
                  <a:pt x="974479" y="781869"/>
                </a:lnTo>
                <a:lnTo>
                  <a:pt x="1011857" y="809285"/>
                </a:lnTo>
                <a:lnTo>
                  <a:pt x="1048959" y="837810"/>
                </a:lnTo>
                <a:lnTo>
                  <a:pt x="932513" y="837810"/>
                </a:lnTo>
                <a:lnTo>
                  <a:pt x="923243" y="831075"/>
                </a:lnTo>
                <a:lnTo>
                  <a:pt x="901953" y="816005"/>
                </a:lnTo>
                <a:lnTo>
                  <a:pt x="837727" y="771475"/>
                </a:lnTo>
                <a:lnTo>
                  <a:pt x="773711" y="725812"/>
                </a:lnTo>
                <a:lnTo>
                  <a:pt x="741176" y="703247"/>
                </a:lnTo>
                <a:lnTo>
                  <a:pt x="707618" y="681294"/>
                </a:lnTo>
                <a:lnTo>
                  <a:pt x="700665" y="677936"/>
                </a:lnTo>
                <a:lnTo>
                  <a:pt x="697824" y="669460"/>
                </a:lnTo>
                <a:lnTo>
                  <a:pt x="704582" y="655582"/>
                </a:lnTo>
                <a:lnTo>
                  <a:pt x="712876" y="652543"/>
                </a:lnTo>
                <a:close/>
              </a:path>
              <a:path extrusionOk="0" h="926464" w="1120775">
                <a:moveTo>
                  <a:pt x="1051279" y="812954"/>
                </a:moveTo>
                <a:lnTo>
                  <a:pt x="1059021" y="827059"/>
                </a:lnTo>
                <a:lnTo>
                  <a:pt x="1060308" y="830133"/>
                </a:lnTo>
                <a:lnTo>
                  <a:pt x="1063865" y="831395"/>
                </a:lnTo>
                <a:lnTo>
                  <a:pt x="1049682" y="831395"/>
                </a:lnTo>
                <a:lnTo>
                  <a:pt x="1050361" y="825371"/>
                </a:lnTo>
                <a:lnTo>
                  <a:pt x="1051279" y="812954"/>
                </a:lnTo>
                <a:close/>
              </a:path>
              <a:path extrusionOk="0" h="926464" w="1120775">
                <a:moveTo>
                  <a:pt x="46377" y="0"/>
                </a:moveTo>
                <a:lnTo>
                  <a:pt x="104359" y="4278"/>
                </a:lnTo>
                <a:lnTo>
                  <a:pt x="154175" y="14475"/>
                </a:lnTo>
                <a:lnTo>
                  <a:pt x="226554" y="34891"/>
                </a:lnTo>
                <a:lnTo>
                  <a:pt x="314401" y="67253"/>
                </a:lnTo>
                <a:lnTo>
                  <a:pt x="365735" y="89528"/>
                </a:lnTo>
                <a:lnTo>
                  <a:pt x="416219" y="113388"/>
                </a:lnTo>
                <a:lnTo>
                  <a:pt x="465874" y="138341"/>
                </a:lnTo>
                <a:lnTo>
                  <a:pt x="507219" y="160796"/>
                </a:lnTo>
                <a:lnTo>
                  <a:pt x="547822" y="184349"/>
                </a:lnTo>
                <a:lnTo>
                  <a:pt x="587559" y="209111"/>
                </a:lnTo>
                <a:lnTo>
                  <a:pt x="626307" y="235189"/>
                </a:lnTo>
                <a:lnTo>
                  <a:pt x="663941" y="262693"/>
                </a:lnTo>
                <a:lnTo>
                  <a:pt x="700759" y="291988"/>
                </a:lnTo>
                <a:lnTo>
                  <a:pt x="736407" y="322576"/>
                </a:lnTo>
                <a:lnTo>
                  <a:pt x="770865" y="354421"/>
                </a:lnTo>
                <a:lnTo>
                  <a:pt x="804115" y="387491"/>
                </a:lnTo>
                <a:lnTo>
                  <a:pt x="836139" y="421750"/>
                </a:lnTo>
                <a:lnTo>
                  <a:pt x="881612" y="475434"/>
                </a:lnTo>
                <a:lnTo>
                  <a:pt x="923684" y="531851"/>
                </a:lnTo>
                <a:lnTo>
                  <a:pt x="953198" y="576891"/>
                </a:lnTo>
                <a:lnTo>
                  <a:pt x="980594" y="623342"/>
                </a:lnTo>
                <a:lnTo>
                  <a:pt x="1005921" y="671157"/>
                </a:lnTo>
                <a:lnTo>
                  <a:pt x="1029234" y="720286"/>
                </a:lnTo>
                <a:lnTo>
                  <a:pt x="1050582" y="770682"/>
                </a:lnTo>
                <a:lnTo>
                  <a:pt x="1052082" y="786562"/>
                </a:lnTo>
                <a:lnTo>
                  <a:pt x="1051855" y="799615"/>
                </a:lnTo>
                <a:lnTo>
                  <a:pt x="1051301" y="812659"/>
                </a:lnTo>
                <a:lnTo>
                  <a:pt x="1051279" y="812954"/>
                </a:lnTo>
                <a:lnTo>
                  <a:pt x="1033246" y="780098"/>
                </a:lnTo>
                <a:lnTo>
                  <a:pt x="1005634" y="734716"/>
                </a:lnTo>
                <a:lnTo>
                  <a:pt x="976314" y="690788"/>
                </a:lnTo>
                <a:lnTo>
                  <a:pt x="945417" y="648189"/>
                </a:lnTo>
                <a:lnTo>
                  <a:pt x="913072" y="606796"/>
                </a:lnTo>
                <a:lnTo>
                  <a:pt x="879409" y="566484"/>
                </a:lnTo>
                <a:lnTo>
                  <a:pt x="834570" y="516300"/>
                </a:lnTo>
                <a:lnTo>
                  <a:pt x="788051" y="468076"/>
                </a:lnTo>
                <a:lnTo>
                  <a:pt x="747815" y="429604"/>
                </a:lnTo>
                <a:lnTo>
                  <a:pt x="706168" y="392661"/>
                </a:lnTo>
                <a:lnTo>
                  <a:pt x="663181" y="357171"/>
                </a:lnTo>
                <a:lnTo>
                  <a:pt x="618925" y="323057"/>
                </a:lnTo>
                <a:lnTo>
                  <a:pt x="574063" y="290445"/>
                </a:lnTo>
                <a:lnTo>
                  <a:pt x="528059" y="259084"/>
                </a:lnTo>
                <a:lnTo>
                  <a:pt x="480847" y="229252"/>
                </a:lnTo>
                <a:lnTo>
                  <a:pt x="432363" y="201228"/>
                </a:lnTo>
                <a:lnTo>
                  <a:pt x="393263" y="179570"/>
                </a:lnTo>
                <a:lnTo>
                  <a:pt x="353616" y="158623"/>
                </a:lnTo>
                <a:lnTo>
                  <a:pt x="313404" y="138579"/>
                </a:lnTo>
                <a:lnTo>
                  <a:pt x="272607" y="119630"/>
                </a:lnTo>
                <a:lnTo>
                  <a:pt x="231665" y="102144"/>
                </a:lnTo>
                <a:lnTo>
                  <a:pt x="190243" y="86163"/>
                </a:lnTo>
                <a:lnTo>
                  <a:pt x="148267" y="72024"/>
                </a:lnTo>
                <a:lnTo>
                  <a:pt x="105668" y="60066"/>
                </a:lnTo>
                <a:lnTo>
                  <a:pt x="6352" y="30728"/>
                </a:lnTo>
                <a:lnTo>
                  <a:pt x="2276" y="28418"/>
                </a:lnTo>
                <a:lnTo>
                  <a:pt x="0" y="27423"/>
                </a:lnTo>
                <a:lnTo>
                  <a:pt x="388" y="25308"/>
                </a:lnTo>
                <a:lnTo>
                  <a:pt x="2022" y="19831"/>
                </a:lnTo>
                <a:lnTo>
                  <a:pt x="5148" y="14779"/>
                </a:lnTo>
                <a:lnTo>
                  <a:pt x="10637" y="9995"/>
                </a:lnTo>
                <a:lnTo>
                  <a:pt x="19358" y="5317"/>
                </a:lnTo>
                <a:lnTo>
                  <a:pt x="4637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2" name="Google Shape;222;p31"/>
          <p:cNvSpPr/>
          <p:nvPr/>
        </p:nvSpPr>
        <p:spPr>
          <a:xfrm>
            <a:off x="1718504" y="2131479"/>
            <a:ext cx="925513" cy="764857"/>
          </a:xfrm>
          <a:custGeom>
            <a:rect b="b" l="l" r="r" t="t"/>
            <a:pathLst>
              <a:path extrusionOk="0" h="1529714" w="1851025">
                <a:moveTo>
                  <a:pt x="71366" y="721800"/>
                </a:moveTo>
                <a:lnTo>
                  <a:pt x="47786" y="762257"/>
                </a:lnTo>
                <a:lnTo>
                  <a:pt x="37324" y="802226"/>
                </a:lnTo>
                <a:lnTo>
                  <a:pt x="30106" y="858935"/>
                </a:lnTo>
                <a:lnTo>
                  <a:pt x="27890" y="897305"/>
                </a:lnTo>
                <a:lnTo>
                  <a:pt x="26894" y="941480"/>
                </a:lnTo>
                <a:lnTo>
                  <a:pt x="24164" y="989208"/>
                </a:lnTo>
                <a:lnTo>
                  <a:pt x="19947" y="1038865"/>
                </a:lnTo>
                <a:lnTo>
                  <a:pt x="13721" y="1101925"/>
                </a:lnTo>
                <a:lnTo>
                  <a:pt x="9880" y="1140485"/>
                </a:lnTo>
                <a:lnTo>
                  <a:pt x="5072" y="1194416"/>
                </a:lnTo>
                <a:lnTo>
                  <a:pt x="1602" y="1246795"/>
                </a:lnTo>
                <a:lnTo>
                  <a:pt x="0" y="1298349"/>
                </a:lnTo>
                <a:lnTo>
                  <a:pt x="721" y="1341528"/>
                </a:lnTo>
                <a:lnTo>
                  <a:pt x="3526" y="1383217"/>
                </a:lnTo>
                <a:lnTo>
                  <a:pt x="8801" y="1424665"/>
                </a:lnTo>
                <a:lnTo>
                  <a:pt x="16716" y="1464072"/>
                </a:lnTo>
                <a:lnTo>
                  <a:pt x="34200" y="1502232"/>
                </a:lnTo>
                <a:lnTo>
                  <a:pt x="78600" y="1528486"/>
                </a:lnTo>
                <a:lnTo>
                  <a:pt x="94729" y="1529210"/>
                </a:lnTo>
                <a:lnTo>
                  <a:pt x="111819" y="1526179"/>
                </a:lnTo>
                <a:lnTo>
                  <a:pt x="130636" y="1517923"/>
                </a:lnTo>
                <a:lnTo>
                  <a:pt x="149794" y="1505496"/>
                </a:lnTo>
                <a:lnTo>
                  <a:pt x="166608" y="1492630"/>
                </a:lnTo>
                <a:lnTo>
                  <a:pt x="178391" y="1483053"/>
                </a:lnTo>
                <a:lnTo>
                  <a:pt x="214916" y="1454408"/>
                </a:lnTo>
                <a:lnTo>
                  <a:pt x="251732" y="1426464"/>
                </a:lnTo>
                <a:lnTo>
                  <a:pt x="288755" y="1399076"/>
                </a:lnTo>
                <a:lnTo>
                  <a:pt x="310593" y="1383217"/>
                </a:lnTo>
                <a:lnTo>
                  <a:pt x="118261" y="1383217"/>
                </a:lnTo>
                <a:lnTo>
                  <a:pt x="117067" y="1372626"/>
                </a:lnTo>
                <a:lnTo>
                  <a:pt x="93640" y="1372626"/>
                </a:lnTo>
                <a:lnTo>
                  <a:pt x="83596" y="1368578"/>
                </a:lnTo>
                <a:lnTo>
                  <a:pt x="81352" y="1362681"/>
                </a:lnTo>
                <a:lnTo>
                  <a:pt x="83477" y="1357605"/>
                </a:lnTo>
                <a:lnTo>
                  <a:pt x="100601" y="1310880"/>
                </a:lnTo>
                <a:lnTo>
                  <a:pt x="113401" y="1278166"/>
                </a:lnTo>
                <a:lnTo>
                  <a:pt x="113855" y="1247193"/>
                </a:lnTo>
                <a:lnTo>
                  <a:pt x="116449" y="1195237"/>
                </a:lnTo>
                <a:lnTo>
                  <a:pt x="120220" y="1143192"/>
                </a:lnTo>
                <a:lnTo>
                  <a:pt x="125195" y="1083181"/>
                </a:lnTo>
                <a:lnTo>
                  <a:pt x="128652" y="1040889"/>
                </a:lnTo>
                <a:lnTo>
                  <a:pt x="131987" y="991656"/>
                </a:lnTo>
                <a:lnTo>
                  <a:pt x="133854" y="944385"/>
                </a:lnTo>
                <a:lnTo>
                  <a:pt x="139217" y="781209"/>
                </a:lnTo>
                <a:lnTo>
                  <a:pt x="134120" y="755313"/>
                </a:lnTo>
                <a:lnTo>
                  <a:pt x="119139" y="734837"/>
                </a:lnTo>
                <a:lnTo>
                  <a:pt x="97235" y="722695"/>
                </a:lnTo>
                <a:lnTo>
                  <a:pt x="71366" y="721800"/>
                </a:lnTo>
                <a:close/>
              </a:path>
              <a:path extrusionOk="0" h="1529714" w="1851025">
                <a:moveTo>
                  <a:pt x="670697" y="1080769"/>
                </a:moveTo>
                <a:lnTo>
                  <a:pt x="611176" y="1101925"/>
                </a:lnTo>
                <a:lnTo>
                  <a:pt x="561233" y="1121089"/>
                </a:lnTo>
                <a:lnTo>
                  <a:pt x="511991" y="1141050"/>
                </a:lnTo>
                <a:lnTo>
                  <a:pt x="463508" y="1162184"/>
                </a:lnTo>
                <a:lnTo>
                  <a:pt x="415839" y="1184869"/>
                </a:lnTo>
                <a:lnTo>
                  <a:pt x="369041" y="1209480"/>
                </a:lnTo>
                <a:lnTo>
                  <a:pt x="325566" y="1234934"/>
                </a:lnTo>
                <a:lnTo>
                  <a:pt x="283051" y="1262150"/>
                </a:lnTo>
                <a:lnTo>
                  <a:pt x="241279" y="1290859"/>
                </a:lnTo>
                <a:lnTo>
                  <a:pt x="200034" y="1320787"/>
                </a:lnTo>
                <a:lnTo>
                  <a:pt x="159100" y="1351663"/>
                </a:lnTo>
                <a:lnTo>
                  <a:pt x="118261" y="1383217"/>
                </a:lnTo>
                <a:lnTo>
                  <a:pt x="310593" y="1383217"/>
                </a:lnTo>
                <a:lnTo>
                  <a:pt x="325903" y="1372098"/>
                </a:lnTo>
                <a:lnTo>
                  <a:pt x="361068" y="1347218"/>
                </a:lnTo>
                <a:lnTo>
                  <a:pt x="467149" y="1273700"/>
                </a:lnTo>
                <a:lnTo>
                  <a:pt x="594228" y="1183320"/>
                </a:lnTo>
                <a:lnTo>
                  <a:pt x="637544" y="1153707"/>
                </a:lnTo>
                <a:lnTo>
                  <a:pt x="682049" y="1124811"/>
                </a:lnTo>
                <a:lnTo>
                  <a:pt x="689334" y="1119240"/>
                </a:lnTo>
                <a:lnTo>
                  <a:pt x="693748" y="1111529"/>
                </a:lnTo>
                <a:lnTo>
                  <a:pt x="694964" y="1102706"/>
                </a:lnTo>
                <a:lnTo>
                  <a:pt x="692658" y="1093801"/>
                </a:lnTo>
                <a:lnTo>
                  <a:pt x="687101" y="1086494"/>
                </a:lnTo>
                <a:lnTo>
                  <a:pt x="679462" y="1082011"/>
                </a:lnTo>
                <a:lnTo>
                  <a:pt x="670697" y="1080769"/>
                </a:lnTo>
                <a:close/>
              </a:path>
              <a:path extrusionOk="0" h="1529714" w="1851025">
                <a:moveTo>
                  <a:pt x="114396" y="1341740"/>
                </a:moveTo>
                <a:lnTo>
                  <a:pt x="101641" y="1365468"/>
                </a:lnTo>
                <a:lnTo>
                  <a:pt x="99516" y="1370543"/>
                </a:lnTo>
                <a:lnTo>
                  <a:pt x="93640" y="1372626"/>
                </a:lnTo>
                <a:lnTo>
                  <a:pt x="117067" y="1372626"/>
                </a:lnTo>
                <a:lnTo>
                  <a:pt x="115945" y="1362681"/>
                </a:lnTo>
                <a:lnTo>
                  <a:pt x="114396" y="1341740"/>
                </a:lnTo>
                <a:close/>
              </a:path>
              <a:path extrusionOk="0" h="1529714" w="1851025">
                <a:moveTo>
                  <a:pt x="1774208" y="0"/>
                </a:moveTo>
                <a:lnTo>
                  <a:pt x="1722501" y="1474"/>
                </a:lnTo>
                <a:lnTo>
                  <a:pt x="1678440" y="7063"/>
                </a:lnTo>
                <a:lnTo>
                  <a:pt x="1608238" y="21044"/>
                </a:lnTo>
                <a:lnTo>
                  <a:pt x="1560058" y="33047"/>
                </a:lnTo>
                <a:lnTo>
                  <a:pt x="1512233" y="46549"/>
                </a:lnTo>
                <a:lnTo>
                  <a:pt x="1464788" y="61460"/>
                </a:lnTo>
                <a:lnTo>
                  <a:pt x="1417745" y="77693"/>
                </a:lnTo>
                <a:lnTo>
                  <a:pt x="1368294" y="96278"/>
                </a:lnTo>
                <a:lnTo>
                  <a:pt x="1319317" y="116097"/>
                </a:lnTo>
                <a:lnTo>
                  <a:pt x="1270810" y="137000"/>
                </a:lnTo>
                <a:lnTo>
                  <a:pt x="1222764" y="158833"/>
                </a:lnTo>
                <a:lnTo>
                  <a:pt x="1175173" y="181446"/>
                </a:lnTo>
                <a:lnTo>
                  <a:pt x="1128032" y="204685"/>
                </a:lnTo>
                <a:lnTo>
                  <a:pt x="1081332" y="228400"/>
                </a:lnTo>
                <a:lnTo>
                  <a:pt x="1038519" y="251368"/>
                </a:lnTo>
                <a:lnTo>
                  <a:pt x="996155" y="275018"/>
                </a:lnTo>
                <a:lnTo>
                  <a:pt x="954289" y="299394"/>
                </a:lnTo>
                <a:lnTo>
                  <a:pt x="912972" y="324540"/>
                </a:lnTo>
                <a:lnTo>
                  <a:pt x="872254" y="350500"/>
                </a:lnTo>
                <a:lnTo>
                  <a:pt x="832183" y="377318"/>
                </a:lnTo>
                <a:lnTo>
                  <a:pt x="792811" y="405038"/>
                </a:lnTo>
                <a:lnTo>
                  <a:pt x="754187" y="433705"/>
                </a:lnTo>
                <a:lnTo>
                  <a:pt x="715955" y="463681"/>
                </a:lnTo>
                <a:lnTo>
                  <a:pt x="678474" y="494498"/>
                </a:lnTo>
                <a:lnTo>
                  <a:pt x="641751" y="526143"/>
                </a:lnTo>
                <a:lnTo>
                  <a:pt x="605793" y="558602"/>
                </a:lnTo>
                <a:lnTo>
                  <a:pt x="570609" y="591862"/>
                </a:lnTo>
                <a:lnTo>
                  <a:pt x="536206" y="625908"/>
                </a:lnTo>
                <a:lnTo>
                  <a:pt x="502591" y="660728"/>
                </a:lnTo>
                <a:lnTo>
                  <a:pt x="469772" y="696306"/>
                </a:lnTo>
                <a:lnTo>
                  <a:pt x="439132" y="731270"/>
                </a:lnTo>
                <a:lnTo>
                  <a:pt x="409275" y="766877"/>
                </a:lnTo>
                <a:lnTo>
                  <a:pt x="380278" y="803180"/>
                </a:lnTo>
                <a:lnTo>
                  <a:pt x="352219" y="840231"/>
                </a:lnTo>
                <a:lnTo>
                  <a:pt x="325174" y="878082"/>
                </a:lnTo>
                <a:lnTo>
                  <a:pt x="298146" y="918348"/>
                </a:lnTo>
                <a:lnTo>
                  <a:pt x="272170" y="959319"/>
                </a:lnTo>
                <a:lnTo>
                  <a:pt x="247233" y="1000980"/>
                </a:lnTo>
                <a:lnTo>
                  <a:pt x="223321" y="1043320"/>
                </a:lnTo>
                <a:lnTo>
                  <a:pt x="200420" y="1086326"/>
                </a:lnTo>
                <a:lnTo>
                  <a:pt x="178517" y="1129984"/>
                </a:lnTo>
                <a:lnTo>
                  <a:pt x="157597" y="1174281"/>
                </a:lnTo>
                <a:lnTo>
                  <a:pt x="137647" y="1219205"/>
                </a:lnTo>
                <a:lnTo>
                  <a:pt x="118653" y="1264742"/>
                </a:lnTo>
                <a:lnTo>
                  <a:pt x="113103" y="1298607"/>
                </a:lnTo>
                <a:lnTo>
                  <a:pt x="113451" y="1318624"/>
                </a:lnTo>
                <a:lnTo>
                  <a:pt x="113477" y="1320157"/>
                </a:lnTo>
                <a:lnTo>
                  <a:pt x="114472" y="1341528"/>
                </a:lnTo>
                <a:lnTo>
                  <a:pt x="126808" y="1318624"/>
                </a:lnTo>
                <a:lnTo>
                  <a:pt x="153099" y="1272749"/>
                </a:lnTo>
                <a:lnTo>
                  <a:pt x="180466" y="1227796"/>
                </a:lnTo>
                <a:lnTo>
                  <a:pt x="208864" y="1183723"/>
                </a:lnTo>
                <a:lnTo>
                  <a:pt x="238247" y="1140485"/>
                </a:lnTo>
                <a:lnTo>
                  <a:pt x="268567" y="1098037"/>
                </a:lnTo>
                <a:lnTo>
                  <a:pt x="299780" y="1056335"/>
                </a:lnTo>
                <a:lnTo>
                  <a:pt x="331837" y="1015334"/>
                </a:lnTo>
                <a:lnTo>
                  <a:pt x="364694" y="974991"/>
                </a:lnTo>
                <a:lnTo>
                  <a:pt x="398304" y="935261"/>
                </a:lnTo>
                <a:lnTo>
                  <a:pt x="435026" y="893442"/>
                </a:lnTo>
                <a:lnTo>
                  <a:pt x="472363" y="852408"/>
                </a:lnTo>
                <a:lnTo>
                  <a:pt x="510393" y="812182"/>
                </a:lnTo>
                <a:lnTo>
                  <a:pt x="549197" y="772789"/>
                </a:lnTo>
                <a:lnTo>
                  <a:pt x="586881" y="736177"/>
                </a:lnTo>
                <a:lnTo>
                  <a:pt x="625341" y="700407"/>
                </a:lnTo>
                <a:lnTo>
                  <a:pt x="664558" y="665456"/>
                </a:lnTo>
                <a:lnTo>
                  <a:pt x="704508" y="631300"/>
                </a:lnTo>
                <a:lnTo>
                  <a:pt x="745170" y="597915"/>
                </a:lnTo>
                <a:lnTo>
                  <a:pt x="786521" y="565278"/>
                </a:lnTo>
                <a:lnTo>
                  <a:pt x="828541" y="533365"/>
                </a:lnTo>
                <a:lnTo>
                  <a:pt x="870657" y="502372"/>
                </a:lnTo>
                <a:lnTo>
                  <a:pt x="913374" y="471989"/>
                </a:lnTo>
                <a:lnTo>
                  <a:pt x="956713" y="442301"/>
                </a:lnTo>
                <a:lnTo>
                  <a:pt x="1000694" y="413396"/>
                </a:lnTo>
                <a:lnTo>
                  <a:pt x="1045335" y="385358"/>
                </a:lnTo>
                <a:lnTo>
                  <a:pt x="1090658" y="358273"/>
                </a:lnTo>
                <a:lnTo>
                  <a:pt x="1179636" y="308273"/>
                </a:lnTo>
                <a:lnTo>
                  <a:pt x="1222988" y="284795"/>
                </a:lnTo>
                <a:lnTo>
                  <a:pt x="1266746" y="261885"/>
                </a:lnTo>
                <a:lnTo>
                  <a:pt x="1310920" y="239639"/>
                </a:lnTo>
                <a:lnTo>
                  <a:pt x="1355518" y="218148"/>
                </a:lnTo>
                <a:lnTo>
                  <a:pt x="1400548" y="197508"/>
                </a:lnTo>
                <a:lnTo>
                  <a:pt x="1445547" y="178014"/>
                </a:lnTo>
                <a:lnTo>
                  <a:pt x="1490882" y="159540"/>
                </a:lnTo>
                <a:lnTo>
                  <a:pt x="1536588" y="142254"/>
                </a:lnTo>
                <a:lnTo>
                  <a:pt x="1582699" y="126319"/>
                </a:lnTo>
                <a:lnTo>
                  <a:pt x="1629251" y="111902"/>
                </a:lnTo>
                <a:lnTo>
                  <a:pt x="1676278" y="99168"/>
                </a:lnTo>
                <a:lnTo>
                  <a:pt x="1840317" y="50732"/>
                </a:lnTo>
                <a:lnTo>
                  <a:pt x="1847050" y="46918"/>
                </a:lnTo>
                <a:lnTo>
                  <a:pt x="1850809" y="45275"/>
                </a:lnTo>
                <a:lnTo>
                  <a:pt x="1850168" y="41784"/>
                </a:lnTo>
                <a:lnTo>
                  <a:pt x="1847561" y="33047"/>
                </a:lnTo>
                <a:lnTo>
                  <a:pt x="1847469" y="32740"/>
                </a:lnTo>
                <a:lnTo>
                  <a:pt x="1842306" y="24401"/>
                </a:lnTo>
                <a:lnTo>
                  <a:pt x="1833240" y="16502"/>
                </a:lnTo>
                <a:lnTo>
                  <a:pt x="1818835" y="8779"/>
                </a:lnTo>
                <a:lnTo>
                  <a:pt x="177420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3" name="Google Shape;223;p31"/>
          <p:cNvSpPr/>
          <p:nvPr/>
        </p:nvSpPr>
        <p:spPr>
          <a:xfrm>
            <a:off x="6418557" y="2126907"/>
            <a:ext cx="925513" cy="764857"/>
          </a:xfrm>
          <a:custGeom>
            <a:rect b="b" l="l" r="r" t="t"/>
            <a:pathLst>
              <a:path extrusionOk="0" h="1529714" w="1851025">
                <a:moveTo>
                  <a:pt x="1779443" y="721800"/>
                </a:moveTo>
                <a:lnTo>
                  <a:pt x="1803023" y="762257"/>
                </a:lnTo>
                <a:lnTo>
                  <a:pt x="1813485" y="802226"/>
                </a:lnTo>
                <a:lnTo>
                  <a:pt x="1820703" y="858935"/>
                </a:lnTo>
                <a:lnTo>
                  <a:pt x="1822920" y="897305"/>
                </a:lnTo>
                <a:lnTo>
                  <a:pt x="1823802" y="935261"/>
                </a:lnTo>
                <a:lnTo>
                  <a:pt x="1823916" y="941480"/>
                </a:lnTo>
                <a:lnTo>
                  <a:pt x="1826646" y="989208"/>
                </a:lnTo>
                <a:lnTo>
                  <a:pt x="1830862" y="1038865"/>
                </a:lnTo>
                <a:lnTo>
                  <a:pt x="1837089" y="1101925"/>
                </a:lnTo>
                <a:lnTo>
                  <a:pt x="1840930" y="1140485"/>
                </a:lnTo>
                <a:lnTo>
                  <a:pt x="1845738" y="1194416"/>
                </a:lnTo>
                <a:lnTo>
                  <a:pt x="1849208" y="1246795"/>
                </a:lnTo>
                <a:lnTo>
                  <a:pt x="1850810" y="1298349"/>
                </a:lnTo>
                <a:lnTo>
                  <a:pt x="1850089" y="1341528"/>
                </a:lnTo>
                <a:lnTo>
                  <a:pt x="1847284" y="1383217"/>
                </a:lnTo>
                <a:lnTo>
                  <a:pt x="1842009" y="1424665"/>
                </a:lnTo>
                <a:lnTo>
                  <a:pt x="1834094" y="1464072"/>
                </a:lnTo>
                <a:lnTo>
                  <a:pt x="1816610" y="1502232"/>
                </a:lnTo>
                <a:lnTo>
                  <a:pt x="1772210" y="1528486"/>
                </a:lnTo>
                <a:lnTo>
                  <a:pt x="1756081" y="1529210"/>
                </a:lnTo>
                <a:lnTo>
                  <a:pt x="1738991" y="1526179"/>
                </a:lnTo>
                <a:lnTo>
                  <a:pt x="1720174" y="1517923"/>
                </a:lnTo>
                <a:lnTo>
                  <a:pt x="1701016" y="1505496"/>
                </a:lnTo>
                <a:lnTo>
                  <a:pt x="1684202" y="1492630"/>
                </a:lnTo>
                <a:lnTo>
                  <a:pt x="1672419" y="1483053"/>
                </a:lnTo>
                <a:lnTo>
                  <a:pt x="1635894" y="1454408"/>
                </a:lnTo>
                <a:lnTo>
                  <a:pt x="1599078" y="1426464"/>
                </a:lnTo>
                <a:lnTo>
                  <a:pt x="1562055" y="1399076"/>
                </a:lnTo>
                <a:lnTo>
                  <a:pt x="1540217" y="1383217"/>
                </a:lnTo>
                <a:lnTo>
                  <a:pt x="1732549" y="1383217"/>
                </a:lnTo>
                <a:lnTo>
                  <a:pt x="1733743" y="1372626"/>
                </a:lnTo>
                <a:lnTo>
                  <a:pt x="1757170" y="1372626"/>
                </a:lnTo>
                <a:lnTo>
                  <a:pt x="1767214" y="1368578"/>
                </a:lnTo>
                <a:lnTo>
                  <a:pt x="1769458" y="1362681"/>
                </a:lnTo>
                <a:lnTo>
                  <a:pt x="1767333" y="1357605"/>
                </a:lnTo>
                <a:lnTo>
                  <a:pt x="1750209" y="1310880"/>
                </a:lnTo>
                <a:lnTo>
                  <a:pt x="1737409" y="1278166"/>
                </a:lnTo>
                <a:lnTo>
                  <a:pt x="1736955" y="1247193"/>
                </a:lnTo>
                <a:lnTo>
                  <a:pt x="1734361" y="1195237"/>
                </a:lnTo>
                <a:lnTo>
                  <a:pt x="1730589" y="1143192"/>
                </a:lnTo>
                <a:lnTo>
                  <a:pt x="1725615" y="1083181"/>
                </a:lnTo>
                <a:lnTo>
                  <a:pt x="1722158" y="1040889"/>
                </a:lnTo>
                <a:lnTo>
                  <a:pt x="1718822" y="991656"/>
                </a:lnTo>
                <a:lnTo>
                  <a:pt x="1716955" y="944385"/>
                </a:lnTo>
                <a:lnTo>
                  <a:pt x="1711592" y="781209"/>
                </a:lnTo>
                <a:lnTo>
                  <a:pt x="1716690" y="755313"/>
                </a:lnTo>
                <a:lnTo>
                  <a:pt x="1731670" y="734837"/>
                </a:lnTo>
                <a:lnTo>
                  <a:pt x="1753575" y="722695"/>
                </a:lnTo>
                <a:lnTo>
                  <a:pt x="1779443" y="721800"/>
                </a:lnTo>
                <a:close/>
              </a:path>
              <a:path extrusionOk="0" h="1529714" w="1851025">
                <a:moveTo>
                  <a:pt x="1180113" y="1080769"/>
                </a:moveTo>
                <a:lnTo>
                  <a:pt x="1239634" y="1101925"/>
                </a:lnTo>
                <a:lnTo>
                  <a:pt x="1289577" y="1121089"/>
                </a:lnTo>
                <a:lnTo>
                  <a:pt x="1338818" y="1141050"/>
                </a:lnTo>
                <a:lnTo>
                  <a:pt x="1387302" y="1162184"/>
                </a:lnTo>
                <a:lnTo>
                  <a:pt x="1434971" y="1184869"/>
                </a:lnTo>
                <a:lnTo>
                  <a:pt x="1481769" y="1209480"/>
                </a:lnTo>
                <a:lnTo>
                  <a:pt x="1525244" y="1234934"/>
                </a:lnTo>
                <a:lnTo>
                  <a:pt x="1567759" y="1262150"/>
                </a:lnTo>
                <a:lnTo>
                  <a:pt x="1609531" y="1290859"/>
                </a:lnTo>
                <a:lnTo>
                  <a:pt x="1650776" y="1320787"/>
                </a:lnTo>
                <a:lnTo>
                  <a:pt x="1691710" y="1351663"/>
                </a:lnTo>
                <a:lnTo>
                  <a:pt x="1732549" y="1383217"/>
                </a:lnTo>
                <a:lnTo>
                  <a:pt x="1540217" y="1383217"/>
                </a:lnTo>
                <a:lnTo>
                  <a:pt x="1524907" y="1372098"/>
                </a:lnTo>
                <a:lnTo>
                  <a:pt x="1489742" y="1347218"/>
                </a:lnTo>
                <a:lnTo>
                  <a:pt x="1383661" y="1273700"/>
                </a:lnTo>
                <a:lnTo>
                  <a:pt x="1256582" y="1183320"/>
                </a:lnTo>
                <a:lnTo>
                  <a:pt x="1213266" y="1153707"/>
                </a:lnTo>
                <a:lnTo>
                  <a:pt x="1168761" y="1124811"/>
                </a:lnTo>
                <a:lnTo>
                  <a:pt x="1161476" y="1119240"/>
                </a:lnTo>
                <a:lnTo>
                  <a:pt x="1157062" y="1111529"/>
                </a:lnTo>
                <a:lnTo>
                  <a:pt x="1155846" y="1102706"/>
                </a:lnTo>
                <a:lnTo>
                  <a:pt x="1158151" y="1093801"/>
                </a:lnTo>
                <a:lnTo>
                  <a:pt x="1163708" y="1086494"/>
                </a:lnTo>
                <a:lnTo>
                  <a:pt x="1171348" y="1082011"/>
                </a:lnTo>
                <a:lnTo>
                  <a:pt x="1180113" y="1080769"/>
                </a:lnTo>
                <a:close/>
              </a:path>
              <a:path extrusionOk="0" h="1529714" w="1851025">
                <a:moveTo>
                  <a:pt x="1736414" y="1341740"/>
                </a:moveTo>
                <a:lnTo>
                  <a:pt x="1749169" y="1365468"/>
                </a:lnTo>
                <a:lnTo>
                  <a:pt x="1751294" y="1370543"/>
                </a:lnTo>
                <a:lnTo>
                  <a:pt x="1757170" y="1372626"/>
                </a:lnTo>
                <a:lnTo>
                  <a:pt x="1733743" y="1372626"/>
                </a:lnTo>
                <a:lnTo>
                  <a:pt x="1734865" y="1362681"/>
                </a:lnTo>
                <a:lnTo>
                  <a:pt x="1736414" y="1341740"/>
                </a:lnTo>
                <a:close/>
              </a:path>
              <a:path extrusionOk="0" h="1529714" w="1851025">
                <a:moveTo>
                  <a:pt x="76601" y="0"/>
                </a:moveTo>
                <a:lnTo>
                  <a:pt x="128308" y="1474"/>
                </a:lnTo>
                <a:lnTo>
                  <a:pt x="172369" y="7063"/>
                </a:lnTo>
                <a:lnTo>
                  <a:pt x="242571" y="21044"/>
                </a:lnTo>
                <a:lnTo>
                  <a:pt x="290751" y="33047"/>
                </a:lnTo>
                <a:lnTo>
                  <a:pt x="338576" y="46549"/>
                </a:lnTo>
                <a:lnTo>
                  <a:pt x="386021" y="61460"/>
                </a:lnTo>
                <a:lnTo>
                  <a:pt x="433064" y="77693"/>
                </a:lnTo>
                <a:lnTo>
                  <a:pt x="482515" y="96278"/>
                </a:lnTo>
                <a:lnTo>
                  <a:pt x="531492" y="116097"/>
                </a:lnTo>
                <a:lnTo>
                  <a:pt x="579999" y="137000"/>
                </a:lnTo>
                <a:lnTo>
                  <a:pt x="628045" y="158833"/>
                </a:lnTo>
                <a:lnTo>
                  <a:pt x="675636" y="181446"/>
                </a:lnTo>
                <a:lnTo>
                  <a:pt x="722777" y="204685"/>
                </a:lnTo>
                <a:lnTo>
                  <a:pt x="769477" y="228400"/>
                </a:lnTo>
                <a:lnTo>
                  <a:pt x="812290" y="251368"/>
                </a:lnTo>
                <a:lnTo>
                  <a:pt x="854655" y="275018"/>
                </a:lnTo>
                <a:lnTo>
                  <a:pt x="896520" y="299394"/>
                </a:lnTo>
                <a:lnTo>
                  <a:pt x="937837" y="324540"/>
                </a:lnTo>
                <a:lnTo>
                  <a:pt x="978556" y="350500"/>
                </a:lnTo>
                <a:lnTo>
                  <a:pt x="1018626" y="377318"/>
                </a:lnTo>
                <a:lnTo>
                  <a:pt x="1057998" y="405038"/>
                </a:lnTo>
                <a:lnTo>
                  <a:pt x="1096622" y="433705"/>
                </a:lnTo>
                <a:lnTo>
                  <a:pt x="1134854" y="463681"/>
                </a:lnTo>
                <a:lnTo>
                  <a:pt x="1172336" y="494498"/>
                </a:lnTo>
                <a:lnTo>
                  <a:pt x="1209059" y="526143"/>
                </a:lnTo>
                <a:lnTo>
                  <a:pt x="1245016" y="558602"/>
                </a:lnTo>
                <a:lnTo>
                  <a:pt x="1280200" y="591862"/>
                </a:lnTo>
                <a:lnTo>
                  <a:pt x="1314603" y="625908"/>
                </a:lnTo>
                <a:lnTo>
                  <a:pt x="1348218" y="660728"/>
                </a:lnTo>
                <a:lnTo>
                  <a:pt x="1381037" y="696306"/>
                </a:lnTo>
                <a:lnTo>
                  <a:pt x="1411678" y="731270"/>
                </a:lnTo>
                <a:lnTo>
                  <a:pt x="1441535" y="766877"/>
                </a:lnTo>
                <a:lnTo>
                  <a:pt x="1470531" y="803180"/>
                </a:lnTo>
                <a:lnTo>
                  <a:pt x="1498590" y="840231"/>
                </a:lnTo>
                <a:lnTo>
                  <a:pt x="1525635" y="878082"/>
                </a:lnTo>
                <a:lnTo>
                  <a:pt x="1552664" y="918348"/>
                </a:lnTo>
                <a:lnTo>
                  <a:pt x="1578640" y="959319"/>
                </a:lnTo>
                <a:lnTo>
                  <a:pt x="1603577" y="1000980"/>
                </a:lnTo>
                <a:lnTo>
                  <a:pt x="1627489" y="1043320"/>
                </a:lnTo>
                <a:lnTo>
                  <a:pt x="1650389" y="1086326"/>
                </a:lnTo>
                <a:lnTo>
                  <a:pt x="1672293" y="1129984"/>
                </a:lnTo>
                <a:lnTo>
                  <a:pt x="1693213" y="1174281"/>
                </a:lnTo>
                <a:lnTo>
                  <a:pt x="1713163" y="1219205"/>
                </a:lnTo>
                <a:lnTo>
                  <a:pt x="1732157" y="1264742"/>
                </a:lnTo>
                <a:lnTo>
                  <a:pt x="1737707" y="1298607"/>
                </a:lnTo>
                <a:lnTo>
                  <a:pt x="1737359" y="1318624"/>
                </a:lnTo>
                <a:lnTo>
                  <a:pt x="1737332" y="1320157"/>
                </a:lnTo>
                <a:lnTo>
                  <a:pt x="1736338" y="1341528"/>
                </a:lnTo>
                <a:lnTo>
                  <a:pt x="1724002" y="1318624"/>
                </a:lnTo>
                <a:lnTo>
                  <a:pt x="1697711" y="1272749"/>
                </a:lnTo>
                <a:lnTo>
                  <a:pt x="1670344" y="1227796"/>
                </a:lnTo>
                <a:lnTo>
                  <a:pt x="1641946" y="1183723"/>
                </a:lnTo>
                <a:lnTo>
                  <a:pt x="1612563" y="1140485"/>
                </a:lnTo>
                <a:lnTo>
                  <a:pt x="1582242" y="1098037"/>
                </a:lnTo>
                <a:lnTo>
                  <a:pt x="1551030" y="1056335"/>
                </a:lnTo>
                <a:lnTo>
                  <a:pt x="1518972" y="1015334"/>
                </a:lnTo>
                <a:lnTo>
                  <a:pt x="1486115" y="974991"/>
                </a:lnTo>
                <a:lnTo>
                  <a:pt x="1452506" y="935261"/>
                </a:lnTo>
                <a:lnTo>
                  <a:pt x="1415784" y="893442"/>
                </a:lnTo>
                <a:lnTo>
                  <a:pt x="1378447" y="852408"/>
                </a:lnTo>
                <a:lnTo>
                  <a:pt x="1340416" y="812182"/>
                </a:lnTo>
                <a:lnTo>
                  <a:pt x="1301612" y="772789"/>
                </a:lnTo>
                <a:lnTo>
                  <a:pt x="1263929" y="736177"/>
                </a:lnTo>
                <a:lnTo>
                  <a:pt x="1225468" y="700407"/>
                </a:lnTo>
                <a:lnTo>
                  <a:pt x="1186252" y="665456"/>
                </a:lnTo>
                <a:lnTo>
                  <a:pt x="1146302" y="631300"/>
                </a:lnTo>
                <a:lnTo>
                  <a:pt x="1105640" y="597915"/>
                </a:lnTo>
                <a:lnTo>
                  <a:pt x="1064288" y="565278"/>
                </a:lnTo>
                <a:lnTo>
                  <a:pt x="1022268" y="533365"/>
                </a:lnTo>
                <a:lnTo>
                  <a:pt x="980153" y="502372"/>
                </a:lnTo>
                <a:lnTo>
                  <a:pt x="937435" y="471989"/>
                </a:lnTo>
                <a:lnTo>
                  <a:pt x="894096" y="442301"/>
                </a:lnTo>
                <a:lnTo>
                  <a:pt x="850116" y="413396"/>
                </a:lnTo>
                <a:lnTo>
                  <a:pt x="805474" y="385358"/>
                </a:lnTo>
                <a:lnTo>
                  <a:pt x="760151" y="358273"/>
                </a:lnTo>
                <a:lnTo>
                  <a:pt x="671173" y="308273"/>
                </a:lnTo>
                <a:lnTo>
                  <a:pt x="627821" y="284795"/>
                </a:lnTo>
                <a:lnTo>
                  <a:pt x="584063" y="261885"/>
                </a:lnTo>
                <a:lnTo>
                  <a:pt x="539889" y="239639"/>
                </a:lnTo>
                <a:lnTo>
                  <a:pt x="495292" y="218148"/>
                </a:lnTo>
                <a:lnTo>
                  <a:pt x="450261" y="197508"/>
                </a:lnTo>
                <a:lnTo>
                  <a:pt x="405262" y="178014"/>
                </a:lnTo>
                <a:lnTo>
                  <a:pt x="359927" y="159540"/>
                </a:lnTo>
                <a:lnTo>
                  <a:pt x="314221" y="142254"/>
                </a:lnTo>
                <a:lnTo>
                  <a:pt x="268110" y="126319"/>
                </a:lnTo>
                <a:lnTo>
                  <a:pt x="221558" y="111902"/>
                </a:lnTo>
                <a:lnTo>
                  <a:pt x="174531" y="99168"/>
                </a:lnTo>
                <a:lnTo>
                  <a:pt x="10492" y="50732"/>
                </a:lnTo>
                <a:lnTo>
                  <a:pt x="3759" y="46918"/>
                </a:lnTo>
                <a:lnTo>
                  <a:pt x="0" y="45275"/>
                </a:lnTo>
                <a:lnTo>
                  <a:pt x="641" y="41784"/>
                </a:lnTo>
                <a:lnTo>
                  <a:pt x="31974" y="8779"/>
                </a:lnTo>
                <a:lnTo>
                  <a:pt x="766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24" name="Google Shape;224;p31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225" name="Google Shape;225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1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4364609" y="2337921"/>
            <a:ext cx="69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7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Thực </a:t>
            </a:r>
            <a:r>
              <a:rPr lang="vi"/>
              <a:t>hành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TensorFlow</a:t>
            </a:r>
            <a:endParaRPr/>
          </a:p>
        </p:txBody>
      </p:sp>
      <p:grpSp>
        <p:nvGrpSpPr>
          <p:cNvPr id="710" name="Google Shape;710;p67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711" name="Google Shape;711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2" name="Google Shape;712;p67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713" name="Google Shape;713;p67"/>
          <p:cNvSpPr txBox="1"/>
          <p:nvPr/>
        </p:nvSpPr>
        <p:spPr>
          <a:xfrm>
            <a:off x="957707" y="960406"/>
            <a:ext cx="6784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cấp thấp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TensorFlow cho 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635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vi" sz="2100">
                <a:latin typeface="Arial"/>
                <a:ea typeface="Arial"/>
                <a:cs typeface="Arial"/>
                <a:sym typeface="Arial"/>
              </a:rPr>
              <a:t>Bước 3: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Thực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thi và giám sát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huấn luyện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mô hình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188" y="2114550"/>
            <a:ext cx="3448812" cy="210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9618" y="2484453"/>
            <a:ext cx="2070969" cy="1306496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7"/>
          <p:cNvSpPr/>
          <p:nvPr/>
        </p:nvSpPr>
        <p:spPr>
          <a:xfrm>
            <a:off x="4841435" y="3042548"/>
            <a:ext cx="559435" cy="249237"/>
          </a:xfrm>
          <a:custGeom>
            <a:rect b="b" l="l" r="r" t="t"/>
            <a:pathLst>
              <a:path extrusionOk="0" h="498475" w="1118870">
                <a:moveTo>
                  <a:pt x="0" y="0"/>
                </a:moveTo>
                <a:lnTo>
                  <a:pt x="22201" y="43999"/>
                </a:lnTo>
                <a:lnTo>
                  <a:pt x="49262" y="86082"/>
                </a:lnTo>
                <a:lnTo>
                  <a:pt x="80933" y="126052"/>
                </a:lnTo>
                <a:lnTo>
                  <a:pt x="116966" y="163714"/>
                </a:lnTo>
                <a:lnTo>
                  <a:pt x="157112" y="198872"/>
                </a:lnTo>
                <a:lnTo>
                  <a:pt x="201124" y="231330"/>
                </a:lnTo>
                <a:lnTo>
                  <a:pt x="240515" y="256144"/>
                </a:lnTo>
                <a:lnTo>
                  <a:pt x="282242" y="278839"/>
                </a:lnTo>
                <a:lnTo>
                  <a:pt x="326156" y="299305"/>
                </a:lnTo>
                <a:lnTo>
                  <a:pt x="372108" y="317435"/>
                </a:lnTo>
                <a:lnTo>
                  <a:pt x="419946" y="333121"/>
                </a:lnTo>
                <a:lnTo>
                  <a:pt x="469522" y="346255"/>
                </a:lnTo>
                <a:lnTo>
                  <a:pt x="520685" y="356728"/>
                </a:lnTo>
                <a:lnTo>
                  <a:pt x="573285" y="364432"/>
                </a:lnTo>
                <a:lnTo>
                  <a:pt x="634961" y="370369"/>
                </a:lnTo>
                <a:lnTo>
                  <a:pt x="634164" y="498155"/>
                </a:lnTo>
                <a:lnTo>
                  <a:pt x="1118657" y="270407"/>
                </a:lnTo>
                <a:lnTo>
                  <a:pt x="636616" y="56357"/>
                </a:lnTo>
                <a:lnTo>
                  <a:pt x="635758" y="189382"/>
                </a:lnTo>
                <a:lnTo>
                  <a:pt x="605029" y="193498"/>
                </a:lnTo>
                <a:lnTo>
                  <a:pt x="573786" y="196479"/>
                </a:lnTo>
                <a:lnTo>
                  <a:pt x="542069" y="198294"/>
                </a:lnTo>
                <a:lnTo>
                  <a:pt x="509916" y="198906"/>
                </a:lnTo>
                <a:lnTo>
                  <a:pt x="480747" y="198384"/>
                </a:lnTo>
                <a:lnTo>
                  <a:pt x="423485" y="194347"/>
                </a:lnTo>
                <a:lnTo>
                  <a:pt x="338838" y="180986"/>
                </a:lnTo>
                <a:lnTo>
                  <a:pt x="284378" y="167303"/>
                </a:lnTo>
                <a:lnTo>
                  <a:pt x="232311" y="150070"/>
                </a:lnTo>
                <a:lnTo>
                  <a:pt x="182900" y="129480"/>
                </a:lnTo>
                <a:lnTo>
                  <a:pt x="136406" y="105728"/>
                </a:lnTo>
                <a:lnTo>
                  <a:pt x="93091" y="79008"/>
                </a:lnTo>
                <a:lnTo>
                  <a:pt x="53216" y="49514"/>
                </a:lnTo>
                <a:lnTo>
                  <a:pt x="5979" y="6939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17" name="Google Shape;717;p67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8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Thực </a:t>
            </a:r>
            <a:r>
              <a:rPr lang="vi"/>
              <a:t>hành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TensorFlow</a:t>
            </a:r>
            <a:endParaRPr/>
          </a:p>
        </p:txBody>
      </p:sp>
      <p:grpSp>
        <p:nvGrpSpPr>
          <p:cNvPr id="723" name="Google Shape;723;p68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724" name="Google Shape;724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68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726" name="Google Shape;726;p68"/>
          <p:cNvSpPr txBox="1"/>
          <p:nvPr/>
        </p:nvSpPr>
        <p:spPr>
          <a:xfrm>
            <a:off x="957707" y="960406"/>
            <a:ext cx="6784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cấp thấp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TensorFlow cho 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vi" sz="2100">
                <a:latin typeface="Arial"/>
                <a:ea typeface="Arial"/>
                <a:cs typeface="Arial"/>
                <a:sym typeface="Arial"/>
              </a:rPr>
              <a:t>Bước 4: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Dự đoán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và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trực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quan hóa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kết quả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7" name="Google Shape;72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2464308"/>
            <a:ext cx="2933700" cy="146151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8"/>
          <p:cNvSpPr/>
          <p:nvPr/>
        </p:nvSpPr>
        <p:spPr>
          <a:xfrm>
            <a:off x="4155635" y="3071499"/>
            <a:ext cx="559435" cy="248602"/>
          </a:xfrm>
          <a:custGeom>
            <a:rect b="b" l="l" r="r" t="t"/>
            <a:pathLst>
              <a:path extrusionOk="0" h="497204" w="1118870">
                <a:moveTo>
                  <a:pt x="0" y="0"/>
                </a:moveTo>
                <a:lnTo>
                  <a:pt x="22201" y="43866"/>
                </a:lnTo>
                <a:lnTo>
                  <a:pt x="49262" y="85821"/>
                </a:lnTo>
                <a:lnTo>
                  <a:pt x="80933" y="125670"/>
                </a:lnTo>
                <a:lnTo>
                  <a:pt x="116966" y="163218"/>
                </a:lnTo>
                <a:lnTo>
                  <a:pt x="157112" y="198270"/>
                </a:lnTo>
                <a:lnTo>
                  <a:pt x="201124" y="230630"/>
                </a:lnTo>
                <a:lnTo>
                  <a:pt x="240515" y="255369"/>
                </a:lnTo>
                <a:lnTo>
                  <a:pt x="282242" y="277994"/>
                </a:lnTo>
                <a:lnTo>
                  <a:pt x="326156" y="298399"/>
                </a:lnTo>
                <a:lnTo>
                  <a:pt x="372108" y="316474"/>
                </a:lnTo>
                <a:lnTo>
                  <a:pt x="419946" y="332113"/>
                </a:lnTo>
                <a:lnTo>
                  <a:pt x="469522" y="345207"/>
                </a:lnTo>
                <a:lnTo>
                  <a:pt x="520685" y="355648"/>
                </a:lnTo>
                <a:lnTo>
                  <a:pt x="573285" y="363329"/>
                </a:lnTo>
                <a:lnTo>
                  <a:pt x="634961" y="369247"/>
                </a:lnTo>
                <a:lnTo>
                  <a:pt x="634164" y="496647"/>
                </a:lnTo>
                <a:lnTo>
                  <a:pt x="1118657" y="269588"/>
                </a:lnTo>
                <a:lnTo>
                  <a:pt x="636616" y="56186"/>
                </a:lnTo>
                <a:lnTo>
                  <a:pt x="635758" y="188809"/>
                </a:lnTo>
                <a:lnTo>
                  <a:pt x="605029" y="192912"/>
                </a:lnTo>
                <a:lnTo>
                  <a:pt x="573786" y="195884"/>
                </a:lnTo>
                <a:lnTo>
                  <a:pt x="542069" y="197693"/>
                </a:lnTo>
                <a:lnTo>
                  <a:pt x="509916" y="198304"/>
                </a:lnTo>
                <a:lnTo>
                  <a:pt x="480747" y="197783"/>
                </a:lnTo>
                <a:lnTo>
                  <a:pt x="423485" y="193758"/>
                </a:lnTo>
                <a:lnTo>
                  <a:pt x="338838" y="180438"/>
                </a:lnTo>
                <a:lnTo>
                  <a:pt x="284378" y="166797"/>
                </a:lnTo>
                <a:lnTo>
                  <a:pt x="232311" y="149615"/>
                </a:lnTo>
                <a:lnTo>
                  <a:pt x="182900" y="129088"/>
                </a:lnTo>
                <a:lnTo>
                  <a:pt x="136406" y="105408"/>
                </a:lnTo>
                <a:lnTo>
                  <a:pt x="93091" y="78769"/>
                </a:lnTo>
                <a:lnTo>
                  <a:pt x="53216" y="49364"/>
                </a:lnTo>
                <a:lnTo>
                  <a:pt x="5979" y="6918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729" name="Google Shape;72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6324" y="1910620"/>
            <a:ext cx="3299124" cy="2613333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8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về </a:t>
            </a:r>
            <a:r>
              <a:rPr lang="vi"/>
              <a:t>Keras</a:t>
            </a:r>
            <a:endParaRPr/>
          </a:p>
        </p:txBody>
      </p:sp>
      <p:grpSp>
        <p:nvGrpSpPr>
          <p:cNvPr id="736" name="Google Shape;736;p69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737" name="Google Shape;737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69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739" name="Google Shape;739;p69"/>
          <p:cNvSpPr txBox="1"/>
          <p:nvPr/>
        </p:nvSpPr>
        <p:spPr>
          <a:xfrm>
            <a:off x="957707" y="960406"/>
            <a:ext cx="75201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Thư viện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Keras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85750" lvl="0" marL="520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Đặc trưng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tập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trung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hỗ trợ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xây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dựng mạng nơ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-ron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sâu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85750" lvl="0" marL="520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Cài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đặt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pip install keras	</a:t>
            </a:r>
            <a:r>
              <a:rPr i="1" lang="vi" sz="2100">
                <a:latin typeface="Arial"/>
                <a:ea typeface="Arial"/>
                <a:cs typeface="Arial"/>
                <a:sym typeface="Arial"/>
              </a:rPr>
              <a:t>/	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tích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hợp với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TensorFlow v2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Google Shape;74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5292" y="2571932"/>
            <a:ext cx="3116859" cy="203079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9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0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Thực </a:t>
            </a:r>
            <a:r>
              <a:rPr lang="vi"/>
              <a:t>hành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Keras</a:t>
            </a:r>
            <a:endParaRPr/>
          </a:p>
        </p:txBody>
      </p:sp>
      <p:grpSp>
        <p:nvGrpSpPr>
          <p:cNvPr id="747" name="Google Shape;747;p70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748" name="Google Shape;748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9" name="Google Shape;749;p70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750" name="Google Shape;750;p70"/>
          <p:cNvSpPr txBox="1"/>
          <p:nvPr/>
        </p:nvSpPr>
        <p:spPr>
          <a:xfrm>
            <a:off x="957707" y="960406"/>
            <a:ext cx="61401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cấp cao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Keras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cho 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vi" sz="2100">
                <a:latin typeface="Arial"/>
                <a:ea typeface="Arial"/>
                <a:cs typeface="Arial"/>
                <a:sym typeface="Arial"/>
              </a:rPr>
              <a:t>Bước 1: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Biểu diễn dữ liệu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và xây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dựng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mô hình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7470" y="2042160"/>
            <a:ext cx="3909060" cy="1923288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0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1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Thực </a:t>
            </a:r>
            <a:r>
              <a:rPr lang="vi"/>
              <a:t>hành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Keras</a:t>
            </a:r>
            <a:endParaRPr/>
          </a:p>
        </p:txBody>
      </p:sp>
      <p:grpSp>
        <p:nvGrpSpPr>
          <p:cNvPr id="758" name="Google Shape;758;p71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759" name="Google Shape;759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0" name="Google Shape;760;p71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761" name="Google Shape;761;p71"/>
          <p:cNvSpPr txBox="1"/>
          <p:nvPr/>
        </p:nvSpPr>
        <p:spPr>
          <a:xfrm>
            <a:off x="957707" y="960406"/>
            <a:ext cx="63894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cấp cao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Keras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cho 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vi" sz="2100">
                <a:latin typeface="Arial"/>
                <a:ea typeface="Arial"/>
                <a:cs typeface="Arial"/>
                <a:sym typeface="Arial"/>
              </a:rPr>
              <a:t>Bước 2: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Thực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thi và giám sát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huấn luyện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mô hình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036" y="2528316"/>
            <a:ext cx="3519679" cy="125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2362" y="2436565"/>
            <a:ext cx="2789464" cy="144757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1"/>
          <p:cNvSpPr/>
          <p:nvPr/>
        </p:nvSpPr>
        <p:spPr>
          <a:xfrm>
            <a:off x="4728659" y="3098174"/>
            <a:ext cx="559435" cy="249238"/>
          </a:xfrm>
          <a:custGeom>
            <a:rect b="b" l="l" r="r" t="t"/>
            <a:pathLst>
              <a:path extrusionOk="0" h="498475" w="1118870">
                <a:moveTo>
                  <a:pt x="0" y="0"/>
                </a:moveTo>
                <a:lnTo>
                  <a:pt x="22201" y="43999"/>
                </a:lnTo>
                <a:lnTo>
                  <a:pt x="49262" y="86082"/>
                </a:lnTo>
                <a:lnTo>
                  <a:pt x="80933" y="126052"/>
                </a:lnTo>
                <a:lnTo>
                  <a:pt x="116966" y="163714"/>
                </a:lnTo>
                <a:lnTo>
                  <a:pt x="157112" y="198872"/>
                </a:lnTo>
                <a:lnTo>
                  <a:pt x="201124" y="231330"/>
                </a:lnTo>
                <a:lnTo>
                  <a:pt x="240515" y="256144"/>
                </a:lnTo>
                <a:lnTo>
                  <a:pt x="282242" y="278839"/>
                </a:lnTo>
                <a:lnTo>
                  <a:pt x="326156" y="299305"/>
                </a:lnTo>
                <a:lnTo>
                  <a:pt x="372108" y="317435"/>
                </a:lnTo>
                <a:lnTo>
                  <a:pt x="419946" y="333121"/>
                </a:lnTo>
                <a:lnTo>
                  <a:pt x="469522" y="346255"/>
                </a:lnTo>
                <a:lnTo>
                  <a:pt x="520685" y="356728"/>
                </a:lnTo>
                <a:lnTo>
                  <a:pt x="573285" y="364432"/>
                </a:lnTo>
                <a:lnTo>
                  <a:pt x="634961" y="370369"/>
                </a:lnTo>
                <a:lnTo>
                  <a:pt x="634164" y="498155"/>
                </a:lnTo>
                <a:lnTo>
                  <a:pt x="1118657" y="270407"/>
                </a:lnTo>
                <a:lnTo>
                  <a:pt x="636616" y="56357"/>
                </a:lnTo>
                <a:lnTo>
                  <a:pt x="635758" y="189382"/>
                </a:lnTo>
                <a:lnTo>
                  <a:pt x="605029" y="193498"/>
                </a:lnTo>
                <a:lnTo>
                  <a:pt x="573786" y="196479"/>
                </a:lnTo>
                <a:lnTo>
                  <a:pt x="542069" y="198294"/>
                </a:lnTo>
                <a:lnTo>
                  <a:pt x="509916" y="198906"/>
                </a:lnTo>
                <a:lnTo>
                  <a:pt x="480747" y="198384"/>
                </a:lnTo>
                <a:lnTo>
                  <a:pt x="423485" y="194347"/>
                </a:lnTo>
                <a:lnTo>
                  <a:pt x="338838" y="180986"/>
                </a:lnTo>
                <a:lnTo>
                  <a:pt x="284378" y="167303"/>
                </a:lnTo>
                <a:lnTo>
                  <a:pt x="232311" y="150070"/>
                </a:lnTo>
                <a:lnTo>
                  <a:pt x="182900" y="129480"/>
                </a:lnTo>
                <a:lnTo>
                  <a:pt x="136406" y="105728"/>
                </a:lnTo>
                <a:lnTo>
                  <a:pt x="93091" y="79008"/>
                </a:lnTo>
                <a:lnTo>
                  <a:pt x="53216" y="49514"/>
                </a:lnTo>
                <a:lnTo>
                  <a:pt x="5979" y="6939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65" name="Google Shape;765;p71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2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Thực </a:t>
            </a:r>
            <a:r>
              <a:rPr lang="vi"/>
              <a:t>hành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Keras</a:t>
            </a:r>
            <a:endParaRPr/>
          </a:p>
        </p:txBody>
      </p:sp>
      <p:grpSp>
        <p:nvGrpSpPr>
          <p:cNvPr id="771" name="Google Shape;771;p72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772" name="Google Shape;772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3" name="Google Shape;773;p72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774" name="Google Shape;774;p72"/>
          <p:cNvSpPr txBox="1"/>
          <p:nvPr/>
        </p:nvSpPr>
        <p:spPr>
          <a:xfrm>
            <a:off x="957707" y="960406"/>
            <a:ext cx="60669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Sử dụng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cấp cao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của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Keras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cho 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5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vi" sz="2100">
                <a:latin typeface="Arial"/>
                <a:ea typeface="Arial"/>
                <a:cs typeface="Arial"/>
                <a:sym typeface="Arial"/>
              </a:rPr>
              <a:t>Bước 3: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Dự đoán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và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trực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quan hóa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kết quả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5" name="Google Shape;77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930" y="2383536"/>
            <a:ext cx="3225546" cy="157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5894" y="1869839"/>
            <a:ext cx="3531974" cy="2797357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2"/>
          <p:cNvSpPr/>
          <p:nvPr/>
        </p:nvSpPr>
        <p:spPr>
          <a:xfrm>
            <a:off x="4293553" y="3127892"/>
            <a:ext cx="558800" cy="249238"/>
          </a:xfrm>
          <a:custGeom>
            <a:rect b="b" l="l" r="r" t="t"/>
            <a:pathLst>
              <a:path extrusionOk="0" h="498475" w="1117600">
                <a:moveTo>
                  <a:pt x="0" y="0"/>
                </a:moveTo>
                <a:lnTo>
                  <a:pt x="22171" y="43999"/>
                </a:lnTo>
                <a:lnTo>
                  <a:pt x="49194" y="86082"/>
                </a:lnTo>
                <a:lnTo>
                  <a:pt x="80821" y="126052"/>
                </a:lnTo>
                <a:lnTo>
                  <a:pt x="116804" y="163714"/>
                </a:lnTo>
                <a:lnTo>
                  <a:pt x="156895" y="198872"/>
                </a:lnTo>
                <a:lnTo>
                  <a:pt x="200846" y="231330"/>
                </a:lnTo>
                <a:lnTo>
                  <a:pt x="240183" y="256144"/>
                </a:lnTo>
                <a:lnTo>
                  <a:pt x="281852" y="278839"/>
                </a:lnTo>
                <a:lnTo>
                  <a:pt x="325706" y="299305"/>
                </a:lnTo>
                <a:lnTo>
                  <a:pt x="371594" y="317435"/>
                </a:lnTo>
                <a:lnTo>
                  <a:pt x="419367" y="333121"/>
                </a:lnTo>
                <a:lnTo>
                  <a:pt x="468874" y="346255"/>
                </a:lnTo>
                <a:lnTo>
                  <a:pt x="519967" y="356728"/>
                </a:lnTo>
                <a:lnTo>
                  <a:pt x="572494" y="364432"/>
                </a:lnTo>
                <a:lnTo>
                  <a:pt x="634084" y="370369"/>
                </a:lnTo>
                <a:lnTo>
                  <a:pt x="633288" y="498155"/>
                </a:lnTo>
                <a:lnTo>
                  <a:pt x="1117113" y="270407"/>
                </a:lnTo>
                <a:lnTo>
                  <a:pt x="635737" y="56357"/>
                </a:lnTo>
                <a:lnTo>
                  <a:pt x="634880" y="189382"/>
                </a:lnTo>
                <a:lnTo>
                  <a:pt x="604194" y="193498"/>
                </a:lnTo>
                <a:lnTo>
                  <a:pt x="572994" y="196479"/>
                </a:lnTo>
                <a:lnTo>
                  <a:pt x="541321" y="198294"/>
                </a:lnTo>
                <a:lnTo>
                  <a:pt x="509212" y="198906"/>
                </a:lnTo>
                <a:lnTo>
                  <a:pt x="480084" y="198384"/>
                </a:lnTo>
                <a:lnTo>
                  <a:pt x="422900" y="194347"/>
                </a:lnTo>
                <a:lnTo>
                  <a:pt x="338370" y="180986"/>
                </a:lnTo>
                <a:lnTo>
                  <a:pt x="283985" y="167303"/>
                </a:lnTo>
                <a:lnTo>
                  <a:pt x="231991" y="150070"/>
                </a:lnTo>
                <a:lnTo>
                  <a:pt x="182648" y="129480"/>
                </a:lnTo>
                <a:lnTo>
                  <a:pt x="136218" y="105728"/>
                </a:lnTo>
                <a:lnTo>
                  <a:pt x="92962" y="79008"/>
                </a:lnTo>
                <a:lnTo>
                  <a:pt x="53143" y="49514"/>
                </a:lnTo>
                <a:lnTo>
                  <a:pt x="5970" y="6939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78" name="Google Shape;778;p72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3"/>
          <p:cNvSpPr txBox="1"/>
          <p:nvPr>
            <p:ph type="title"/>
          </p:nvPr>
        </p:nvSpPr>
        <p:spPr>
          <a:xfrm>
            <a:off x="1310068" y="1928686"/>
            <a:ext cx="65259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475">
            <a:spAutoFit/>
          </a:bodyPr>
          <a:lstStyle/>
          <a:p>
            <a:pPr indent="-2146300" lvl="0" marL="2146300" marR="0" rtl="0" algn="l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4100">
                <a:latin typeface="Helvetica Neue"/>
                <a:ea typeface="Helvetica Neue"/>
                <a:cs typeface="Helvetica Neue"/>
                <a:sym typeface="Helvetica Neue"/>
              </a:rPr>
              <a:t>Những điều cần ghi nhớ sau buổi học?</a:t>
            </a:r>
            <a:endParaRPr sz="4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4" name="Google Shape;784;p73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4"/>
          <p:cNvSpPr txBox="1"/>
          <p:nvPr>
            <p:ph type="title"/>
          </p:nvPr>
        </p:nvSpPr>
        <p:spPr>
          <a:xfrm>
            <a:off x="443230" y="328041"/>
            <a:ext cx="752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bài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học</a:t>
            </a:r>
            <a:endParaRPr/>
          </a:p>
        </p:txBody>
      </p:sp>
      <p:grpSp>
        <p:nvGrpSpPr>
          <p:cNvPr id="790" name="Google Shape;790;p74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791" name="Google Shape;791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2" name="Google Shape;792;p74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793" name="Google Shape;793;p74"/>
          <p:cNvSpPr txBox="1"/>
          <p:nvPr/>
        </p:nvSpPr>
        <p:spPr>
          <a:xfrm>
            <a:off x="1214818" y="945315"/>
            <a:ext cx="7329900" cy="3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812800" lvl="0" marL="812800" marR="558800" rtl="0" algn="l">
              <a:lnSpc>
                <a:spcPct val="150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Định nghĩa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framework? Liên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hệ tới những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khái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niệm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khác </a:t>
            </a: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framework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library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package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module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Nên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tiếp cận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và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sử dụng những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framework nào?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8890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scikit-learn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cho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Học máy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PyTorch/Keras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cho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Học sâu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889000" lvl="0" marL="889000" marR="279400" rtl="0" algn="l">
              <a:lnSpc>
                <a:spcPct val="18116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Nên hay không nên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phụ thuộc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vào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thư viện của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framework? linh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hoạt,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thông minh, </a:t>
            </a:r>
            <a:r>
              <a:rPr i="1" lang="vi" sz="2100">
                <a:latin typeface="Arial"/>
                <a:ea typeface="Arial"/>
                <a:cs typeface="Arial"/>
                <a:sym typeface="Arial"/>
              </a:rPr>
              <a:t>lợi dụng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- không </a:t>
            </a:r>
            <a:r>
              <a:rPr i="1" lang="vi" sz="2100">
                <a:latin typeface="Arial"/>
                <a:ea typeface="Arial"/>
                <a:cs typeface="Arial"/>
                <a:sym typeface="Arial"/>
              </a:rPr>
              <a:t>lạm dụng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74"/>
          <p:cNvSpPr/>
          <p:nvPr/>
        </p:nvSpPr>
        <p:spPr>
          <a:xfrm>
            <a:off x="1224769" y="1466022"/>
            <a:ext cx="684848" cy="406082"/>
          </a:xfrm>
          <a:custGeom>
            <a:rect b="b" l="l" r="r" t="t"/>
            <a:pathLst>
              <a:path extrusionOk="0" h="812164" w="1369695">
                <a:moveTo>
                  <a:pt x="779243" y="807192"/>
                </a:moveTo>
                <a:lnTo>
                  <a:pt x="793782" y="811701"/>
                </a:lnTo>
                <a:lnTo>
                  <a:pt x="802270" y="811685"/>
                </a:lnTo>
                <a:lnTo>
                  <a:pt x="843174" y="808943"/>
                </a:lnTo>
                <a:lnTo>
                  <a:pt x="885787" y="801269"/>
                </a:lnTo>
                <a:lnTo>
                  <a:pt x="935862" y="789085"/>
                </a:lnTo>
                <a:lnTo>
                  <a:pt x="946741" y="786228"/>
                </a:lnTo>
                <a:lnTo>
                  <a:pt x="996745" y="774826"/>
                </a:lnTo>
                <a:lnTo>
                  <a:pt x="1047866" y="764356"/>
                </a:lnTo>
                <a:lnTo>
                  <a:pt x="1103982" y="753066"/>
                </a:lnTo>
                <a:lnTo>
                  <a:pt x="1158669" y="741315"/>
                </a:lnTo>
                <a:lnTo>
                  <a:pt x="1206646" y="729467"/>
                </a:lnTo>
                <a:lnTo>
                  <a:pt x="1208603" y="728984"/>
                </a:lnTo>
                <a:lnTo>
                  <a:pt x="1212543" y="728003"/>
                </a:lnTo>
                <a:lnTo>
                  <a:pt x="1228104" y="723488"/>
                </a:lnTo>
                <a:lnTo>
                  <a:pt x="1229993" y="722939"/>
                </a:lnTo>
                <a:lnTo>
                  <a:pt x="1239763" y="720104"/>
                </a:lnTo>
                <a:lnTo>
                  <a:pt x="1303438" y="697804"/>
                </a:lnTo>
                <a:lnTo>
                  <a:pt x="1342143" y="679656"/>
                </a:lnTo>
                <a:lnTo>
                  <a:pt x="1368366" y="648510"/>
                </a:lnTo>
                <a:lnTo>
                  <a:pt x="1369252" y="639695"/>
                </a:lnTo>
                <a:lnTo>
                  <a:pt x="1367412" y="630988"/>
                </a:lnTo>
                <a:lnTo>
                  <a:pt x="1330046" y="600259"/>
                </a:lnTo>
                <a:lnTo>
                  <a:pt x="1321297" y="595948"/>
                </a:lnTo>
                <a:lnTo>
                  <a:pt x="1294941" y="582374"/>
                </a:lnTo>
                <a:lnTo>
                  <a:pt x="1269056" y="568503"/>
                </a:lnTo>
                <a:lnTo>
                  <a:pt x="1243548" y="554409"/>
                </a:lnTo>
                <a:lnTo>
                  <a:pt x="1228718" y="546036"/>
                </a:lnTo>
                <a:lnTo>
                  <a:pt x="1256982" y="648117"/>
                </a:lnTo>
                <a:lnTo>
                  <a:pt x="1249398" y="650899"/>
                </a:lnTo>
                <a:lnTo>
                  <a:pt x="1252840" y="663333"/>
                </a:lnTo>
                <a:lnTo>
                  <a:pt x="1251350" y="669485"/>
                </a:lnTo>
                <a:lnTo>
                  <a:pt x="1247359" y="671873"/>
                </a:lnTo>
                <a:lnTo>
                  <a:pt x="1243328" y="671775"/>
                </a:lnTo>
                <a:lnTo>
                  <a:pt x="1192868" y="672155"/>
                </a:lnTo>
                <a:lnTo>
                  <a:pt x="1180565" y="671962"/>
                </a:lnTo>
                <a:lnTo>
                  <a:pt x="1149695" y="679975"/>
                </a:lnTo>
                <a:lnTo>
                  <a:pt x="1142642" y="681806"/>
                </a:lnTo>
                <a:lnTo>
                  <a:pt x="1088558" y="694098"/>
                </a:lnTo>
                <a:lnTo>
                  <a:pt x="1036119" y="705294"/>
                </a:lnTo>
                <a:lnTo>
                  <a:pt x="982515" y="716951"/>
                </a:lnTo>
                <a:lnTo>
                  <a:pt x="933151" y="728869"/>
                </a:lnTo>
                <a:lnTo>
                  <a:pt x="817859" y="757856"/>
                </a:lnTo>
                <a:lnTo>
                  <a:pt x="781775" y="779192"/>
                </a:lnTo>
                <a:lnTo>
                  <a:pt x="776097" y="793281"/>
                </a:lnTo>
                <a:lnTo>
                  <a:pt x="779243" y="807192"/>
                </a:lnTo>
                <a:close/>
              </a:path>
              <a:path extrusionOk="0" h="812164" w="1369695">
                <a:moveTo>
                  <a:pt x="951288" y="415550"/>
                </a:moveTo>
                <a:lnTo>
                  <a:pt x="957270" y="420522"/>
                </a:lnTo>
                <a:lnTo>
                  <a:pt x="989193" y="455049"/>
                </a:lnTo>
                <a:lnTo>
                  <a:pt x="1021681" y="488273"/>
                </a:lnTo>
                <a:lnTo>
                  <a:pt x="1055961" y="520168"/>
                </a:lnTo>
                <a:lnTo>
                  <a:pt x="1092829" y="550262"/>
                </a:lnTo>
                <a:lnTo>
                  <a:pt x="1130830" y="576792"/>
                </a:lnTo>
                <a:lnTo>
                  <a:pt x="1171231" y="601562"/>
                </a:lnTo>
                <a:lnTo>
                  <a:pt x="1213470" y="625146"/>
                </a:lnTo>
                <a:lnTo>
                  <a:pt x="1256982" y="648117"/>
                </a:lnTo>
                <a:lnTo>
                  <a:pt x="1228718" y="546036"/>
                </a:lnTo>
                <a:lnTo>
                  <a:pt x="1218321" y="540166"/>
                </a:lnTo>
                <a:lnTo>
                  <a:pt x="1194923" y="526550"/>
                </a:lnTo>
                <a:lnTo>
                  <a:pt x="1148711" y="498886"/>
                </a:lnTo>
                <a:lnTo>
                  <a:pt x="1125466" y="485162"/>
                </a:lnTo>
                <a:lnTo>
                  <a:pt x="1054688" y="444339"/>
                </a:lnTo>
                <a:lnTo>
                  <a:pt x="1019494" y="423376"/>
                </a:lnTo>
                <a:lnTo>
                  <a:pt x="984792" y="401309"/>
                </a:lnTo>
                <a:lnTo>
                  <a:pt x="979639" y="398573"/>
                </a:lnTo>
                <a:lnTo>
                  <a:pt x="973341" y="397795"/>
                </a:lnTo>
                <a:lnTo>
                  <a:pt x="966698" y="398939"/>
                </a:lnTo>
                <a:lnTo>
                  <a:pt x="960512" y="401970"/>
                </a:lnTo>
                <a:lnTo>
                  <a:pt x="952951" y="407261"/>
                </a:lnTo>
                <a:lnTo>
                  <a:pt x="951288" y="415550"/>
                </a:lnTo>
                <a:close/>
              </a:path>
              <a:path extrusionOk="0" h="812164" w="1369695">
                <a:moveTo>
                  <a:pt x="1227362" y="658515"/>
                </a:moveTo>
                <a:lnTo>
                  <a:pt x="1246419" y="660539"/>
                </a:lnTo>
                <a:lnTo>
                  <a:pt x="1250451" y="660637"/>
                </a:lnTo>
                <a:lnTo>
                  <a:pt x="1252840" y="663333"/>
                </a:lnTo>
                <a:lnTo>
                  <a:pt x="1249398" y="650899"/>
                </a:lnTo>
                <a:lnTo>
                  <a:pt x="1242275" y="653512"/>
                </a:lnTo>
                <a:lnTo>
                  <a:pt x="1227362" y="658515"/>
                </a:lnTo>
                <a:close/>
              </a:path>
              <a:path extrusionOk="0" h="812164" w="1369695">
                <a:moveTo>
                  <a:pt x="125" y="49841"/>
                </a:moveTo>
                <a:lnTo>
                  <a:pt x="19374" y="99237"/>
                </a:lnTo>
                <a:lnTo>
                  <a:pt x="43802" y="139491"/>
                </a:lnTo>
                <a:lnTo>
                  <a:pt x="86067" y="196104"/>
                </a:lnTo>
                <a:lnTo>
                  <a:pt x="146539" y="262274"/>
                </a:lnTo>
                <a:lnTo>
                  <a:pt x="185944" y="299814"/>
                </a:lnTo>
                <a:lnTo>
                  <a:pt x="227062" y="336078"/>
                </a:lnTo>
                <a:lnTo>
                  <a:pt x="269300" y="371250"/>
                </a:lnTo>
                <a:lnTo>
                  <a:pt x="306499" y="399973"/>
                </a:lnTo>
                <a:lnTo>
                  <a:pt x="344848" y="427677"/>
                </a:lnTo>
                <a:lnTo>
                  <a:pt x="384447" y="454219"/>
                </a:lnTo>
                <a:lnTo>
                  <a:pt x="425399" y="479451"/>
                </a:lnTo>
                <a:lnTo>
                  <a:pt x="467806" y="503231"/>
                </a:lnTo>
                <a:lnTo>
                  <a:pt x="512181" y="525695"/>
                </a:lnTo>
                <a:lnTo>
                  <a:pt x="557835" y="546699"/>
                </a:lnTo>
                <a:lnTo>
                  <a:pt x="604723" y="566240"/>
                </a:lnTo>
                <a:lnTo>
                  <a:pt x="652798" y="584311"/>
                </a:lnTo>
                <a:lnTo>
                  <a:pt x="702015" y="600909"/>
                </a:lnTo>
                <a:lnTo>
                  <a:pt x="739721" y="612287"/>
                </a:lnTo>
                <a:lnTo>
                  <a:pt x="777995" y="622792"/>
                </a:lnTo>
                <a:lnTo>
                  <a:pt x="816888" y="632322"/>
                </a:lnTo>
                <a:lnTo>
                  <a:pt x="856454" y="640777"/>
                </a:lnTo>
                <a:lnTo>
                  <a:pt x="902577" y="649088"/>
                </a:lnTo>
                <a:lnTo>
                  <a:pt x="949378" y="656080"/>
                </a:lnTo>
                <a:lnTo>
                  <a:pt x="996836" y="661778"/>
                </a:lnTo>
                <a:lnTo>
                  <a:pt x="1044934" y="666209"/>
                </a:lnTo>
                <a:lnTo>
                  <a:pt x="1093652" y="669398"/>
                </a:lnTo>
                <a:lnTo>
                  <a:pt x="1142969" y="671371"/>
                </a:lnTo>
                <a:lnTo>
                  <a:pt x="1180565" y="671962"/>
                </a:lnTo>
                <a:lnTo>
                  <a:pt x="1190043" y="669501"/>
                </a:lnTo>
                <a:lnTo>
                  <a:pt x="1195921" y="667969"/>
                </a:lnTo>
                <a:lnTo>
                  <a:pt x="1211480" y="663449"/>
                </a:lnTo>
                <a:lnTo>
                  <a:pt x="1227127" y="658597"/>
                </a:lnTo>
                <a:lnTo>
                  <a:pt x="1222569" y="658006"/>
                </a:lnTo>
                <a:lnTo>
                  <a:pt x="1192271" y="654788"/>
                </a:lnTo>
                <a:lnTo>
                  <a:pt x="1139211" y="647450"/>
                </a:lnTo>
                <a:lnTo>
                  <a:pt x="1087163" y="638621"/>
                </a:lnTo>
                <a:lnTo>
                  <a:pt x="1036054" y="628400"/>
                </a:lnTo>
                <a:lnTo>
                  <a:pt x="985807" y="616885"/>
                </a:lnTo>
                <a:lnTo>
                  <a:pt x="936349" y="604173"/>
                </a:lnTo>
                <a:lnTo>
                  <a:pt x="887603" y="590363"/>
                </a:lnTo>
                <a:lnTo>
                  <a:pt x="816012" y="567865"/>
                </a:lnTo>
                <a:lnTo>
                  <a:pt x="746383" y="543238"/>
                </a:lnTo>
                <a:lnTo>
                  <a:pt x="701242" y="525482"/>
                </a:lnTo>
                <a:lnTo>
                  <a:pt x="657022" y="506574"/>
                </a:lnTo>
                <a:lnTo>
                  <a:pt x="613764" y="486592"/>
                </a:lnTo>
                <a:lnTo>
                  <a:pt x="571404" y="465568"/>
                </a:lnTo>
                <a:lnTo>
                  <a:pt x="529902" y="443549"/>
                </a:lnTo>
                <a:lnTo>
                  <a:pt x="489541" y="420935"/>
                </a:lnTo>
                <a:lnTo>
                  <a:pt x="449930" y="397431"/>
                </a:lnTo>
                <a:lnTo>
                  <a:pt x="411234" y="372959"/>
                </a:lnTo>
                <a:lnTo>
                  <a:pt x="373616" y="347444"/>
                </a:lnTo>
                <a:lnTo>
                  <a:pt x="337241" y="320809"/>
                </a:lnTo>
                <a:lnTo>
                  <a:pt x="301551" y="293787"/>
                </a:lnTo>
                <a:lnTo>
                  <a:pt x="266588" y="266047"/>
                </a:lnTo>
                <a:lnTo>
                  <a:pt x="232580" y="237509"/>
                </a:lnTo>
                <a:lnTo>
                  <a:pt x="199754" y="208092"/>
                </a:lnTo>
                <a:lnTo>
                  <a:pt x="168664" y="178058"/>
                </a:lnTo>
                <a:lnTo>
                  <a:pt x="139277" y="147099"/>
                </a:lnTo>
                <a:lnTo>
                  <a:pt x="111985" y="115037"/>
                </a:lnTo>
                <a:lnTo>
                  <a:pt x="87179" y="81699"/>
                </a:lnTo>
                <a:lnTo>
                  <a:pt x="27582" y="4462"/>
                </a:lnTo>
                <a:lnTo>
                  <a:pt x="23798" y="1662"/>
                </a:lnTo>
                <a:lnTo>
                  <a:pt x="22042" y="0"/>
                </a:lnTo>
                <a:lnTo>
                  <a:pt x="19578" y="1048"/>
                </a:lnTo>
                <a:lnTo>
                  <a:pt x="13349" y="4315"/>
                </a:lnTo>
                <a:lnTo>
                  <a:pt x="7997" y="8748"/>
                </a:lnTo>
                <a:lnTo>
                  <a:pt x="3541" y="15162"/>
                </a:lnTo>
                <a:lnTo>
                  <a:pt x="0" y="24374"/>
                </a:lnTo>
                <a:lnTo>
                  <a:pt x="125" y="4984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95" name="Google Shape;795;p74"/>
          <p:cNvSpPr/>
          <p:nvPr/>
        </p:nvSpPr>
        <p:spPr>
          <a:xfrm>
            <a:off x="1300969" y="2422585"/>
            <a:ext cx="684848" cy="406082"/>
          </a:xfrm>
          <a:custGeom>
            <a:rect b="b" l="l" r="r" t="t"/>
            <a:pathLst>
              <a:path extrusionOk="0" h="812164" w="1369695">
                <a:moveTo>
                  <a:pt x="779243" y="807192"/>
                </a:moveTo>
                <a:lnTo>
                  <a:pt x="793782" y="811701"/>
                </a:lnTo>
                <a:lnTo>
                  <a:pt x="802270" y="811685"/>
                </a:lnTo>
                <a:lnTo>
                  <a:pt x="843174" y="808943"/>
                </a:lnTo>
                <a:lnTo>
                  <a:pt x="885787" y="801269"/>
                </a:lnTo>
                <a:lnTo>
                  <a:pt x="935862" y="789085"/>
                </a:lnTo>
                <a:lnTo>
                  <a:pt x="946741" y="786228"/>
                </a:lnTo>
                <a:lnTo>
                  <a:pt x="996745" y="774826"/>
                </a:lnTo>
                <a:lnTo>
                  <a:pt x="1047866" y="764356"/>
                </a:lnTo>
                <a:lnTo>
                  <a:pt x="1103982" y="753066"/>
                </a:lnTo>
                <a:lnTo>
                  <a:pt x="1158669" y="741315"/>
                </a:lnTo>
                <a:lnTo>
                  <a:pt x="1206646" y="729467"/>
                </a:lnTo>
                <a:lnTo>
                  <a:pt x="1208603" y="728984"/>
                </a:lnTo>
                <a:lnTo>
                  <a:pt x="1212543" y="728003"/>
                </a:lnTo>
                <a:lnTo>
                  <a:pt x="1228104" y="723488"/>
                </a:lnTo>
                <a:lnTo>
                  <a:pt x="1229993" y="722939"/>
                </a:lnTo>
                <a:lnTo>
                  <a:pt x="1239763" y="720104"/>
                </a:lnTo>
                <a:lnTo>
                  <a:pt x="1244067" y="718846"/>
                </a:lnTo>
                <a:lnTo>
                  <a:pt x="1273843" y="709012"/>
                </a:lnTo>
                <a:lnTo>
                  <a:pt x="1274259" y="708875"/>
                </a:lnTo>
                <a:lnTo>
                  <a:pt x="1331148" y="685609"/>
                </a:lnTo>
                <a:lnTo>
                  <a:pt x="1362342" y="662436"/>
                </a:lnTo>
                <a:lnTo>
                  <a:pt x="1369252" y="639695"/>
                </a:lnTo>
                <a:lnTo>
                  <a:pt x="1367412" y="630988"/>
                </a:lnTo>
                <a:lnTo>
                  <a:pt x="1330046" y="600259"/>
                </a:lnTo>
                <a:lnTo>
                  <a:pt x="1321297" y="595948"/>
                </a:lnTo>
                <a:lnTo>
                  <a:pt x="1294941" y="582374"/>
                </a:lnTo>
                <a:lnTo>
                  <a:pt x="1269056" y="568503"/>
                </a:lnTo>
                <a:lnTo>
                  <a:pt x="1243548" y="554409"/>
                </a:lnTo>
                <a:lnTo>
                  <a:pt x="1228718" y="546036"/>
                </a:lnTo>
                <a:lnTo>
                  <a:pt x="1256982" y="648117"/>
                </a:lnTo>
                <a:lnTo>
                  <a:pt x="1249398" y="650899"/>
                </a:lnTo>
                <a:lnTo>
                  <a:pt x="1252840" y="663333"/>
                </a:lnTo>
                <a:lnTo>
                  <a:pt x="1251350" y="669485"/>
                </a:lnTo>
                <a:lnTo>
                  <a:pt x="1247359" y="671873"/>
                </a:lnTo>
                <a:lnTo>
                  <a:pt x="1243328" y="671775"/>
                </a:lnTo>
                <a:lnTo>
                  <a:pt x="1192868" y="672155"/>
                </a:lnTo>
                <a:lnTo>
                  <a:pt x="1180565" y="671962"/>
                </a:lnTo>
                <a:lnTo>
                  <a:pt x="1149695" y="679975"/>
                </a:lnTo>
                <a:lnTo>
                  <a:pt x="1142642" y="681806"/>
                </a:lnTo>
                <a:lnTo>
                  <a:pt x="1088558" y="694098"/>
                </a:lnTo>
                <a:lnTo>
                  <a:pt x="1036119" y="705294"/>
                </a:lnTo>
                <a:lnTo>
                  <a:pt x="982515" y="716951"/>
                </a:lnTo>
                <a:lnTo>
                  <a:pt x="933151" y="728869"/>
                </a:lnTo>
                <a:lnTo>
                  <a:pt x="817859" y="757856"/>
                </a:lnTo>
                <a:lnTo>
                  <a:pt x="812801" y="759127"/>
                </a:lnTo>
                <a:lnTo>
                  <a:pt x="794576" y="767087"/>
                </a:lnTo>
                <a:lnTo>
                  <a:pt x="781775" y="779192"/>
                </a:lnTo>
                <a:lnTo>
                  <a:pt x="776097" y="793281"/>
                </a:lnTo>
                <a:lnTo>
                  <a:pt x="779243" y="807192"/>
                </a:lnTo>
                <a:close/>
              </a:path>
              <a:path extrusionOk="0" h="812164" w="1369695">
                <a:moveTo>
                  <a:pt x="951288" y="415550"/>
                </a:moveTo>
                <a:lnTo>
                  <a:pt x="957270" y="420522"/>
                </a:lnTo>
                <a:lnTo>
                  <a:pt x="989193" y="455049"/>
                </a:lnTo>
                <a:lnTo>
                  <a:pt x="1021681" y="488273"/>
                </a:lnTo>
                <a:lnTo>
                  <a:pt x="1055961" y="520168"/>
                </a:lnTo>
                <a:lnTo>
                  <a:pt x="1092829" y="550262"/>
                </a:lnTo>
                <a:lnTo>
                  <a:pt x="1130830" y="576792"/>
                </a:lnTo>
                <a:lnTo>
                  <a:pt x="1171231" y="601562"/>
                </a:lnTo>
                <a:lnTo>
                  <a:pt x="1213470" y="625146"/>
                </a:lnTo>
                <a:lnTo>
                  <a:pt x="1256982" y="648117"/>
                </a:lnTo>
                <a:lnTo>
                  <a:pt x="1228718" y="546036"/>
                </a:lnTo>
                <a:lnTo>
                  <a:pt x="1218321" y="540166"/>
                </a:lnTo>
                <a:lnTo>
                  <a:pt x="1194923" y="526550"/>
                </a:lnTo>
                <a:lnTo>
                  <a:pt x="1148711" y="498886"/>
                </a:lnTo>
                <a:lnTo>
                  <a:pt x="1125466" y="485162"/>
                </a:lnTo>
                <a:lnTo>
                  <a:pt x="1054688" y="444339"/>
                </a:lnTo>
                <a:lnTo>
                  <a:pt x="1019494" y="423376"/>
                </a:lnTo>
                <a:lnTo>
                  <a:pt x="984792" y="401309"/>
                </a:lnTo>
                <a:lnTo>
                  <a:pt x="979639" y="398573"/>
                </a:lnTo>
                <a:lnTo>
                  <a:pt x="973341" y="397795"/>
                </a:lnTo>
                <a:lnTo>
                  <a:pt x="966698" y="398939"/>
                </a:lnTo>
                <a:lnTo>
                  <a:pt x="960512" y="401970"/>
                </a:lnTo>
                <a:lnTo>
                  <a:pt x="952951" y="407261"/>
                </a:lnTo>
                <a:lnTo>
                  <a:pt x="951288" y="415550"/>
                </a:lnTo>
                <a:close/>
              </a:path>
              <a:path extrusionOk="0" h="812164" w="1369695">
                <a:moveTo>
                  <a:pt x="1227362" y="658515"/>
                </a:moveTo>
                <a:lnTo>
                  <a:pt x="1246419" y="660539"/>
                </a:lnTo>
                <a:lnTo>
                  <a:pt x="1250451" y="660637"/>
                </a:lnTo>
                <a:lnTo>
                  <a:pt x="1252840" y="663333"/>
                </a:lnTo>
                <a:lnTo>
                  <a:pt x="1249398" y="650899"/>
                </a:lnTo>
                <a:lnTo>
                  <a:pt x="1242275" y="653512"/>
                </a:lnTo>
                <a:lnTo>
                  <a:pt x="1227362" y="658515"/>
                </a:lnTo>
                <a:close/>
              </a:path>
              <a:path extrusionOk="0" h="812164" w="1369695">
                <a:moveTo>
                  <a:pt x="125" y="49841"/>
                </a:moveTo>
                <a:lnTo>
                  <a:pt x="19374" y="99237"/>
                </a:lnTo>
                <a:lnTo>
                  <a:pt x="43802" y="139491"/>
                </a:lnTo>
                <a:lnTo>
                  <a:pt x="86067" y="196104"/>
                </a:lnTo>
                <a:lnTo>
                  <a:pt x="146539" y="262274"/>
                </a:lnTo>
                <a:lnTo>
                  <a:pt x="185944" y="299814"/>
                </a:lnTo>
                <a:lnTo>
                  <a:pt x="227062" y="336078"/>
                </a:lnTo>
                <a:lnTo>
                  <a:pt x="269300" y="371250"/>
                </a:lnTo>
                <a:lnTo>
                  <a:pt x="306499" y="399973"/>
                </a:lnTo>
                <a:lnTo>
                  <a:pt x="344848" y="427677"/>
                </a:lnTo>
                <a:lnTo>
                  <a:pt x="384447" y="454219"/>
                </a:lnTo>
                <a:lnTo>
                  <a:pt x="425399" y="479451"/>
                </a:lnTo>
                <a:lnTo>
                  <a:pt x="467806" y="503231"/>
                </a:lnTo>
                <a:lnTo>
                  <a:pt x="512181" y="525695"/>
                </a:lnTo>
                <a:lnTo>
                  <a:pt x="557835" y="546699"/>
                </a:lnTo>
                <a:lnTo>
                  <a:pt x="604723" y="566240"/>
                </a:lnTo>
                <a:lnTo>
                  <a:pt x="652798" y="584311"/>
                </a:lnTo>
                <a:lnTo>
                  <a:pt x="702015" y="600909"/>
                </a:lnTo>
                <a:lnTo>
                  <a:pt x="739721" y="612287"/>
                </a:lnTo>
                <a:lnTo>
                  <a:pt x="777995" y="622792"/>
                </a:lnTo>
                <a:lnTo>
                  <a:pt x="816888" y="632322"/>
                </a:lnTo>
                <a:lnTo>
                  <a:pt x="856454" y="640777"/>
                </a:lnTo>
                <a:lnTo>
                  <a:pt x="902577" y="649088"/>
                </a:lnTo>
                <a:lnTo>
                  <a:pt x="949378" y="656080"/>
                </a:lnTo>
                <a:lnTo>
                  <a:pt x="996836" y="661778"/>
                </a:lnTo>
                <a:lnTo>
                  <a:pt x="1044934" y="666209"/>
                </a:lnTo>
                <a:lnTo>
                  <a:pt x="1093652" y="669398"/>
                </a:lnTo>
                <a:lnTo>
                  <a:pt x="1142969" y="671371"/>
                </a:lnTo>
                <a:lnTo>
                  <a:pt x="1180565" y="671962"/>
                </a:lnTo>
                <a:lnTo>
                  <a:pt x="1190043" y="669501"/>
                </a:lnTo>
                <a:lnTo>
                  <a:pt x="1195921" y="667969"/>
                </a:lnTo>
                <a:lnTo>
                  <a:pt x="1211480" y="663449"/>
                </a:lnTo>
                <a:lnTo>
                  <a:pt x="1227127" y="658597"/>
                </a:lnTo>
                <a:lnTo>
                  <a:pt x="1222569" y="658006"/>
                </a:lnTo>
                <a:lnTo>
                  <a:pt x="1192271" y="654788"/>
                </a:lnTo>
                <a:lnTo>
                  <a:pt x="1139211" y="647450"/>
                </a:lnTo>
                <a:lnTo>
                  <a:pt x="1087163" y="638621"/>
                </a:lnTo>
                <a:lnTo>
                  <a:pt x="1036054" y="628400"/>
                </a:lnTo>
                <a:lnTo>
                  <a:pt x="985807" y="616885"/>
                </a:lnTo>
                <a:lnTo>
                  <a:pt x="936349" y="604173"/>
                </a:lnTo>
                <a:lnTo>
                  <a:pt x="887603" y="590363"/>
                </a:lnTo>
                <a:lnTo>
                  <a:pt x="816012" y="567865"/>
                </a:lnTo>
                <a:lnTo>
                  <a:pt x="746383" y="543238"/>
                </a:lnTo>
                <a:lnTo>
                  <a:pt x="701242" y="525482"/>
                </a:lnTo>
                <a:lnTo>
                  <a:pt x="657022" y="506574"/>
                </a:lnTo>
                <a:lnTo>
                  <a:pt x="613764" y="486592"/>
                </a:lnTo>
                <a:lnTo>
                  <a:pt x="571404" y="465568"/>
                </a:lnTo>
                <a:lnTo>
                  <a:pt x="529902" y="443549"/>
                </a:lnTo>
                <a:lnTo>
                  <a:pt x="489541" y="420935"/>
                </a:lnTo>
                <a:lnTo>
                  <a:pt x="449930" y="397431"/>
                </a:lnTo>
                <a:lnTo>
                  <a:pt x="411234" y="372959"/>
                </a:lnTo>
                <a:lnTo>
                  <a:pt x="373616" y="347444"/>
                </a:lnTo>
                <a:lnTo>
                  <a:pt x="337241" y="320809"/>
                </a:lnTo>
                <a:lnTo>
                  <a:pt x="301551" y="293787"/>
                </a:lnTo>
                <a:lnTo>
                  <a:pt x="266588" y="266047"/>
                </a:lnTo>
                <a:lnTo>
                  <a:pt x="232580" y="237509"/>
                </a:lnTo>
                <a:lnTo>
                  <a:pt x="199754" y="208092"/>
                </a:lnTo>
                <a:lnTo>
                  <a:pt x="168664" y="178058"/>
                </a:lnTo>
                <a:lnTo>
                  <a:pt x="139277" y="147099"/>
                </a:lnTo>
                <a:lnTo>
                  <a:pt x="111985" y="115037"/>
                </a:lnTo>
                <a:lnTo>
                  <a:pt x="87179" y="81699"/>
                </a:lnTo>
                <a:lnTo>
                  <a:pt x="27582" y="4462"/>
                </a:lnTo>
                <a:lnTo>
                  <a:pt x="23798" y="1662"/>
                </a:lnTo>
                <a:lnTo>
                  <a:pt x="22042" y="0"/>
                </a:lnTo>
                <a:lnTo>
                  <a:pt x="19578" y="1048"/>
                </a:lnTo>
                <a:lnTo>
                  <a:pt x="13349" y="4315"/>
                </a:lnTo>
                <a:lnTo>
                  <a:pt x="7997" y="8748"/>
                </a:lnTo>
                <a:lnTo>
                  <a:pt x="3541" y="15162"/>
                </a:lnTo>
                <a:lnTo>
                  <a:pt x="0" y="24374"/>
                </a:lnTo>
                <a:lnTo>
                  <a:pt x="125" y="4984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96" name="Google Shape;796;p74"/>
          <p:cNvSpPr/>
          <p:nvPr/>
        </p:nvSpPr>
        <p:spPr>
          <a:xfrm>
            <a:off x="1300969" y="3375085"/>
            <a:ext cx="684848" cy="406082"/>
          </a:xfrm>
          <a:custGeom>
            <a:rect b="b" l="l" r="r" t="t"/>
            <a:pathLst>
              <a:path extrusionOk="0" h="812165" w="1369695">
                <a:moveTo>
                  <a:pt x="779243" y="807192"/>
                </a:moveTo>
                <a:lnTo>
                  <a:pt x="793782" y="811701"/>
                </a:lnTo>
                <a:lnTo>
                  <a:pt x="802270" y="811685"/>
                </a:lnTo>
                <a:lnTo>
                  <a:pt x="843174" y="808943"/>
                </a:lnTo>
                <a:lnTo>
                  <a:pt x="885787" y="801269"/>
                </a:lnTo>
                <a:lnTo>
                  <a:pt x="935862" y="789085"/>
                </a:lnTo>
                <a:lnTo>
                  <a:pt x="946741" y="786228"/>
                </a:lnTo>
                <a:lnTo>
                  <a:pt x="996745" y="774826"/>
                </a:lnTo>
                <a:lnTo>
                  <a:pt x="1047866" y="764356"/>
                </a:lnTo>
                <a:lnTo>
                  <a:pt x="1103982" y="753066"/>
                </a:lnTo>
                <a:lnTo>
                  <a:pt x="1158669" y="741315"/>
                </a:lnTo>
                <a:lnTo>
                  <a:pt x="1206646" y="729467"/>
                </a:lnTo>
                <a:lnTo>
                  <a:pt x="1229993" y="722939"/>
                </a:lnTo>
                <a:lnTo>
                  <a:pt x="1239763" y="720104"/>
                </a:lnTo>
                <a:lnTo>
                  <a:pt x="1244067" y="718846"/>
                </a:lnTo>
                <a:lnTo>
                  <a:pt x="1273843" y="709012"/>
                </a:lnTo>
                <a:lnTo>
                  <a:pt x="1274259" y="708875"/>
                </a:lnTo>
                <a:lnTo>
                  <a:pt x="1331148" y="685609"/>
                </a:lnTo>
                <a:lnTo>
                  <a:pt x="1362342" y="662436"/>
                </a:lnTo>
                <a:lnTo>
                  <a:pt x="1369252" y="639695"/>
                </a:lnTo>
                <a:lnTo>
                  <a:pt x="1367412" y="630988"/>
                </a:lnTo>
                <a:lnTo>
                  <a:pt x="1330046" y="600259"/>
                </a:lnTo>
                <a:lnTo>
                  <a:pt x="1321297" y="595948"/>
                </a:lnTo>
                <a:lnTo>
                  <a:pt x="1294941" y="582374"/>
                </a:lnTo>
                <a:lnTo>
                  <a:pt x="1269056" y="568503"/>
                </a:lnTo>
                <a:lnTo>
                  <a:pt x="1243548" y="554409"/>
                </a:lnTo>
                <a:lnTo>
                  <a:pt x="1228718" y="546036"/>
                </a:lnTo>
                <a:lnTo>
                  <a:pt x="1256982" y="648117"/>
                </a:lnTo>
                <a:lnTo>
                  <a:pt x="1249398" y="650899"/>
                </a:lnTo>
                <a:lnTo>
                  <a:pt x="1252840" y="663333"/>
                </a:lnTo>
                <a:lnTo>
                  <a:pt x="1251350" y="669485"/>
                </a:lnTo>
                <a:lnTo>
                  <a:pt x="1247359" y="671873"/>
                </a:lnTo>
                <a:lnTo>
                  <a:pt x="1243328" y="671775"/>
                </a:lnTo>
                <a:lnTo>
                  <a:pt x="1192868" y="672155"/>
                </a:lnTo>
                <a:lnTo>
                  <a:pt x="1180565" y="671962"/>
                </a:lnTo>
                <a:lnTo>
                  <a:pt x="1149695" y="679975"/>
                </a:lnTo>
                <a:lnTo>
                  <a:pt x="1142642" y="681806"/>
                </a:lnTo>
                <a:lnTo>
                  <a:pt x="1088558" y="694098"/>
                </a:lnTo>
                <a:lnTo>
                  <a:pt x="1036119" y="705294"/>
                </a:lnTo>
                <a:lnTo>
                  <a:pt x="982515" y="716951"/>
                </a:lnTo>
                <a:lnTo>
                  <a:pt x="933151" y="728869"/>
                </a:lnTo>
                <a:lnTo>
                  <a:pt x="817859" y="757856"/>
                </a:lnTo>
                <a:lnTo>
                  <a:pt x="812801" y="759127"/>
                </a:lnTo>
                <a:lnTo>
                  <a:pt x="794576" y="767087"/>
                </a:lnTo>
                <a:lnTo>
                  <a:pt x="781775" y="779192"/>
                </a:lnTo>
                <a:lnTo>
                  <a:pt x="776097" y="793281"/>
                </a:lnTo>
                <a:lnTo>
                  <a:pt x="779243" y="807192"/>
                </a:lnTo>
                <a:close/>
              </a:path>
              <a:path extrusionOk="0" h="812165" w="1369695">
                <a:moveTo>
                  <a:pt x="951288" y="415550"/>
                </a:moveTo>
                <a:lnTo>
                  <a:pt x="957270" y="420522"/>
                </a:lnTo>
                <a:lnTo>
                  <a:pt x="989193" y="455049"/>
                </a:lnTo>
                <a:lnTo>
                  <a:pt x="1021681" y="488273"/>
                </a:lnTo>
                <a:lnTo>
                  <a:pt x="1055961" y="520168"/>
                </a:lnTo>
                <a:lnTo>
                  <a:pt x="1092829" y="550262"/>
                </a:lnTo>
                <a:lnTo>
                  <a:pt x="1130830" y="576792"/>
                </a:lnTo>
                <a:lnTo>
                  <a:pt x="1171231" y="601562"/>
                </a:lnTo>
                <a:lnTo>
                  <a:pt x="1213470" y="625146"/>
                </a:lnTo>
                <a:lnTo>
                  <a:pt x="1256982" y="648117"/>
                </a:lnTo>
                <a:lnTo>
                  <a:pt x="1228718" y="546036"/>
                </a:lnTo>
                <a:lnTo>
                  <a:pt x="1218321" y="540166"/>
                </a:lnTo>
                <a:lnTo>
                  <a:pt x="1194923" y="526550"/>
                </a:lnTo>
                <a:lnTo>
                  <a:pt x="1148711" y="498886"/>
                </a:lnTo>
                <a:lnTo>
                  <a:pt x="1125466" y="485162"/>
                </a:lnTo>
                <a:lnTo>
                  <a:pt x="1054688" y="444339"/>
                </a:lnTo>
                <a:lnTo>
                  <a:pt x="1019494" y="423376"/>
                </a:lnTo>
                <a:lnTo>
                  <a:pt x="984792" y="401309"/>
                </a:lnTo>
                <a:lnTo>
                  <a:pt x="979639" y="398573"/>
                </a:lnTo>
                <a:lnTo>
                  <a:pt x="973341" y="397795"/>
                </a:lnTo>
                <a:lnTo>
                  <a:pt x="966698" y="398939"/>
                </a:lnTo>
                <a:lnTo>
                  <a:pt x="960512" y="401970"/>
                </a:lnTo>
                <a:lnTo>
                  <a:pt x="952951" y="407261"/>
                </a:lnTo>
                <a:lnTo>
                  <a:pt x="951288" y="415550"/>
                </a:lnTo>
                <a:close/>
              </a:path>
              <a:path extrusionOk="0" h="812165" w="1369695">
                <a:moveTo>
                  <a:pt x="1227362" y="658515"/>
                </a:moveTo>
                <a:lnTo>
                  <a:pt x="1246419" y="660539"/>
                </a:lnTo>
                <a:lnTo>
                  <a:pt x="1250451" y="660637"/>
                </a:lnTo>
                <a:lnTo>
                  <a:pt x="1252840" y="663333"/>
                </a:lnTo>
                <a:lnTo>
                  <a:pt x="1249398" y="650899"/>
                </a:lnTo>
                <a:lnTo>
                  <a:pt x="1242275" y="653512"/>
                </a:lnTo>
                <a:lnTo>
                  <a:pt x="1227362" y="658515"/>
                </a:lnTo>
                <a:close/>
              </a:path>
              <a:path extrusionOk="0" h="812165" w="1369695">
                <a:moveTo>
                  <a:pt x="125" y="49841"/>
                </a:moveTo>
                <a:lnTo>
                  <a:pt x="19374" y="99237"/>
                </a:lnTo>
                <a:lnTo>
                  <a:pt x="43802" y="139491"/>
                </a:lnTo>
                <a:lnTo>
                  <a:pt x="86067" y="196104"/>
                </a:lnTo>
                <a:lnTo>
                  <a:pt x="146539" y="262274"/>
                </a:lnTo>
                <a:lnTo>
                  <a:pt x="185944" y="299814"/>
                </a:lnTo>
                <a:lnTo>
                  <a:pt x="227062" y="336078"/>
                </a:lnTo>
                <a:lnTo>
                  <a:pt x="269300" y="371250"/>
                </a:lnTo>
                <a:lnTo>
                  <a:pt x="306499" y="399973"/>
                </a:lnTo>
                <a:lnTo>
                  <a:pt x="344848" y="427677"/>
                </a:lnTo>
                <a:lnTo>
                  <a:pt x="384447" y="454219"/>
                </a:lnTo>
                <a:lnTo>
                  <a:pt x="425399" y="479451"/>
                </a:lnTo>
                <a:lnTo>
                  <a:pt x="467806" y="503231"/>
                </a:lnTo>
                <a:lnTo>
                  <a:pt x="512181" y="525695"/>
                </a:lnTo>
                <a:lnTo>
                  <a:pt x="557835" y="546699"/>
                </a:lnTo>
                <a:lnTo>
                  <a:pt x="604723" y="566240"/>
                </a:lnTo>
                <a:lnTo>
                  <a:pt x="652798" y="584311"/>
                </a:lnTo>
                <a:lnTo>
                  <a:pt x="702015" y="600909"/>
                </a:lnTo>
                <a:lnTo>
                  <a:pt x="739721" y="612287"/>
                </a:lnTo>
                <a:lnTo>
                  <a:pt x="777995" y="622792"/>
                </a:lnTo>
                <a:lnTo>
                  <a:pt x="816888" y="632322"/>
                </a:lnTo>
                <a:lnTo>
                  <a:pt x="856454" y="640777"/>
                </a:lnTo>
                <a:lnTo>
                  <a:pt x="902577" y="649088"/>
                </a:lnTo>
                <a:lnTo>
                  <a:pt x="949378" y="656080"/>
                </a:lnTo>
                <a:lnTo>
                  <a:pt x="996836" y="661778"/>
                </a:lnTo>
                <a:lnTo>
                  <a:pt x="1044934" y="666209"/>
                </a:lnTo>
                <a:lnTo>
                  <a:pt x="1093652" y="669398"/>
                </a:lnTo>
                <a:lnTo>
                  <a:pt x="1142969" y="671371"/>
                </a:lnTo>
                <a:lnTo>
                  <a:pt x="1180565" y="671962"/>
                </a:lnTo>
                <a:lnTo>
                  <a:pt x="1190043" y="669501"/>
                </a:lnTo>
                <a:lnTo>
                  <a:pt x="1195921" y="667969"/>
                </a:lnTo>
                <a:lnTo>
                  <a:pt x="1211480" y="663449"/>
                </a:lnTo>
                <a:lnTo>
                  <a:pt x="1227127" y="658597"/>
                </a:lnTo>
                <a:lnTo>
                  <a:pt x="1222569" y="658006"/>
                </a:lnTo>
                <a:lnTo>
                  <a:pt x="1192271" y="654788"/>
                </a:lnTo>
                <a:lnTo>
                  <a:pt x="1139211" y="647450"/>
                </a:lnTo>
                <a:lnTo>
                  <a:pt x="1087163" y="638621"/>
                </a:lnTo>
                <a:lnTo>
                  <a:pt x="1036054" y="628400"/>
                </a:lnTo>
                <a:lnTo>
                  <a:pt x="985807" y="616885"/>
                </a:lnTo>
                <a:lnTo>
                  <a:pt x="936349" y="604173"/>
                </a:lnTo>
                <a:lnTo>
                  <a:pt x="887603" y="590363"/>
                </a:lnTo>
                <a:lnTo>
                  <a:pt x="816012" y="567865"/>
                </a:lnTo>
                <a:lnTo>
                  <a:pt x="746383" y="543238"/>
                </a:lnTo>
                <a:lnTo>
                  <a:pt x="701242" y="525482"/>
                </a:lnTo>
                <a:lnTo>
                  <a:pt x="657022" y="506574"/>
                </a:lnTo>
                <a:lnTo>
                  <a:pt x="613764" y="486592"/>
                </a:lnTo>
                <a:lnTo>
                  <a:pt x="571404" y="465568"/>
                </a:lnTo>
                <a:lnTo>
                  <a:pt x="529902" y="443549"/>
                </a:lnTo>
                <a:lnTo>
                  <a:pt x="489541" y="420935"/>
                </a:lnTo>
                <a:lnTo>
                  <a:pt x="449930" y="397431"/>
                </a:lnTo>
                <a:lnTo>
                  <a:pt x="411234" y="372959"/>
                </a:lnTo>
                <a:lnTo>
                  <a:pt x="373616" y="347444"/>
                </a:lnTo>
                <a:lnTo>
                  <a:pt x="337241" y="320809"/>
                </a:lnTo>
                <a:lnTo>
                  <a:pt x="301551" y="293787"/>
                </a:lnTo>
                <a:lnTo>
                  <a:pt x="266588" y="266047"/>
                </a:lnTo>
                <a:lnTo>
                  <a:pt x="232580" y="237509"/>
                </a:lnTo>
                <a:lnTo>
                  <a:pt x="199754" y="208092"/>
                </a:lnTo>
                <a:lnTo>
                  <a:pt x="168664" y="178058"/>
                </a:lnTo>
                <a:lnTo>
                  <a:pt x="139277" y="147099"/>
                </a:lnTo>
                <a:lnTo>
                  <a:pt x="111985" y="115037"/>
                </a:lnTo>
                <a:lnTo>
                  <a:pt x="87179" y="81699"/>
                </a:lnTo>
                <a:lnTo>
                  <a:pt x="27582" y="4462"/>
                </a:lnTo>
                <a:lnTo>
                  <a:pt x="23798" y="1662"/>
                </a:lnTo>
                <a:lnTo>
                  <a:pt x="22042" y="0"/>
                </a:lnTo>
                <a:lnTo>
                  <a:pt x="19578" y="1048"/>
                </a:lnTo>
                <a:lnTo>
                  <a:pt x="13349" y="4315"/>
                </a:lnTo>
                <a:lnTo>
                  <a:pt x="7997" y="8748"/>
                </a:lnTo>
                <a:lnTo>
                  <a:pt x="3541" y="15162"/>
                </a:lnTo>
                <a:lnTo>
                  <a:pt x="0" y="24374"/>
                </a:lnTo>
                <a:lnTo>
                  <a:pt x="125" y="4984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97" name="Google Shape;797;p74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5"/>
          <p:cNvSpPr txBox="1"/>
          <p:nvPr>
            <p:ph type="title"/>
          </p:nvPr>
        </p:nvSpPr>
        <p:spPr>
          <a:xfrm>
            <a:off x="1650682" y="1928686"/>
            <a:ext cx="58434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475">
            <a:spAutoFit/>
          </a:bodyPr>
          <a:lstStyle/>
          <a:p>
            <a:pPr indent="-1409700" lvl="0" marL="1409700" marR="0" rtl="0" algn="l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4100">
                <a:latin typeface="Helvetica Neue"/>
                <a:ea typeface="Helvetica Neue"/>
                <a:cs typeface="Helvetica Neue"/>
                <a:sym typeface="Helvetica Neue"/>
              </a:rPr>
              <a:t>PyTorch trong thiết kế mô hình Học sâu</a:t>
            </a:r>
            <a:endParaRPr sz="4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3" name="Google Shape;803;p75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6"/>
          <p:cNvSpPr txBox="1"/>
          <p:nvPr>
            <p:ph type="title"/>
          </p:nvPr>
        </p:nvSpPr>
        <p:spPr>
          <a:xfrm>
            <a:off x="443230" y="328041"/>
            <a:ext cx="766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về </a:t>
            </a:r>
            <a:r>
              <a:rPr lang="vi"/>
              <a:t>PyTorch</a:t>
            </a:r>
            <a:endParaRPr/>
          </a:p>
        </p:txBody>
      </p:sp>
      <p:grpSp>
        <p:nvGrpSpPr>
          <p:cNvPr id="809" name="Google Shape;809;p76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810" name="Google Shape;810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" name="Google Shape;811;p76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812" name="Google Shape;812;p76"/>
          <p:cNvSpPr txBox="1"/>
          <p:nvPr>
            <p:ph idx="1" type="body"/>
          </p:nvPr>
        </p:nvSpPr>
        <p:spPr>
          <a:xfrm>
            <a:off x="957707" y="1009922"/>
            <a:ext cx="7679700" cy="1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Thư viện </a:t>
            </a:r>
            <a:r>
              <a:rPr lang="vi"/>
              <a:t>torch</a:t>
            </a:r>
            <a:endParaRPr/>
          </a:p>
          <a:p>
            <a:pPr indent="-285750" lvl="0" marL="520700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</a:pP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Đặc trưng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thư viện Học 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sâu mang tính </a:t>
            </a:r>
            <a:r>
              <a:rPr lang="vi"/>
              <a:t>Pythonic 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và </a:t>
            </a:r>
            <a:r>
              <a:rPr lang="vi"/>
              <a:t>hướng đối tượng</a:t>
            </a:r>
            <a:endParaRPr/>
          </a:p>
          <a:p>
            <a:pPr indent="-285750" lvl="0" marL="520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</a:pPr>
            <a:r>
              <a:rPr b="0" lang="vi">
                <a:latin typeface="Arial"/>
                <a:ea typeface="Arial"/>
                <a:cs typeface="Arial"/>
                <a:sym typeface="Arial"/>
              </a:rPr>
              <a:t>Cài </a:t>
            </a: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đặt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pic>
        <p:nvPicPr>
          <p:cNvPr id="813" name="Google Shape;81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3483" y="2767007"/>
            <a:ext cx="4361462" cy="158520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6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2"/>
          <p:cNvGrpSpPr/>
          <p:nvPr/>
        </p:nvGrpSpPr>
        <p:grpSpPr>
          <a:xfrm>
            <a:off x="938950" y="1809750"/>
            <a:ext cx="6859358" cy="2769870"/>
            <a:chOff x="1877899" y="3619500"/>
            <a:chExt cx="13718716" cy="5539741"/>
          </a:xfrm>
        </p:grpSpPr>
        <p:pic>
          <p:nvPicPr>
            <p:cNvPr id="233" name="Google Shape;233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91384" y="3619500"/>
              <a:ext cx="12905231" cy="5539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2"/>
            <p:cNvSpPr/>
            <p:nvPr/>
          </p:nvSpPr>
          <p:spPr>
            <a:xfrm>
              <a:off x="1877899" y="5345651"/>
              <a:ext cx="1834514" cy="1570990"/>
            </a:xfrm>
            <a:custGeom>
              <a:rect b="b" l="l" r="r" t="t"/>
              <a:pathLst>
                <a:path extrusionOk="0" h="1570990" w="1834514">
                  <a:moveTo>
                    <a:pt x="732616" y="1216205"/>
                  </a:moveTo>
                  <a:lnTo>
                    <a:pt x="611042" y="1257191"/>
                  </a:lnTo>
                  <a:lnTo>
                    <a:pt x="653092" y="1290483"/>
                  </a:lnTo>
                  <a:lnTo>
                    <a:pt x="698423" y="1318620"/>
                  </a:lnTo>
                  <a:lnTo>
                    <a:pt x="746559" y="1341379"/>
                  </a:lnTo>
                  <a:lnTo>
                    <a:pt x="797026" y="1358536"/>
                  </a:lnTo>
                  <a:lnTo>
                    <a:pt x="849347" y="1369868"/>
                  </a:lnTo>
                  <a:lnTo>
                    <a:pt x="899061" y="1379458"/>
                  </a:lnTo>
                  <a:lnTo>
                    <a:pt x="948899" y="1386305"/>
                  </a:lnTo>
                  <a:lnTo>
                    <a:pt x="998831" y="1390612"/>
                  </a:lnTo>
                  <a:lnTo>
                    <a:pt x="1048959" y="1392575"/>
                  </a:lnTo>
                  <a:lnTo>
                    <a:pt x="1098844" y="1392398"/>
                  </a:lnTo>
                  <a:lnTo>
                    <a:pt x="1148861" y="1390277"/>
                  </a:lnTo>
                  <a:lnTo>
                    <a:pt x="1198842" y="1386413"/>
                  </a:lnTo>
                  <a:lnTo>
                    <a:pt x="1248756" y="1381005"/>
                  </a:lnTo>
                  <a:lnTo>
                    <a:pt x="1298570" y="1374254"/>
                  </a:lnTo>
                  <a:lnTo>
                    <a:pt x="1348252" y="1366359"/>
                  </a:lnTo>
                  <a:lnTo>
                    <a:pt x="1397769" y="1357519"/>
                  </a:lnTo>
                  <a:lnTo>
                    <a:pt x="1447090" y="1347934"/>
                  </a:lnTo>
                  <a:lnTo>
                    <a:pt x="1560852" y="1324439"/>
                  </a:lnTo>
                  <a:lnTo>
                    <a:pt x="1616900" y="1313753"/>
                  </a:lnTo>
                  <a:lnTo>
                    <a:pt x="1706244" y="1297837"/>
                  </a:lnTo>
                  <a:lnTo>
                    <a:pt x="1677519" y="1339348"/>
                  </a:lnTo>
                  <a:lnTo>
                    <a:pt x="1647476" y="1379895"/>
                  </a:lnTo>
                  <a:lnTo>
                    <a:pt x="1616139" y="1419446"/>
                  </a:lnTo>
                  <a:lnTo>
                    <a:pt x="1583533" y="1457970"/>
                  </a:lnTo>
                  <a:lnTo>
                    <a:pt x="1565634" y="1480343"/>
                  </a:lnTo>
                  <a:lnTo>
                    <a:pt x="1553136" y="1493892"/>
                  </a:lnTo>
                  <a:lnTo>
                    <a:pt x="1545213" y="1507158"/>
                  </a:lnTo>
                  <a:lnTo>
                    <a:pt x="1541039" y="1528684"/>
                  </a:lnTo>
                  <a:lnTo>
                    <a:pt x="1545929" y="1546013"/>
                  </a:lnTo>
                  <a:lnTo>
                    <a:pt x="1556680" y="1559656"/>
                  </a:lnTo>
                  <a:lnTo>
                    <a:pt x="1571732" y="1568270"/>
                  </a:lnTo>
                  <a:lnTo>
                    <a:pt x="1589524" y="1570509"/>
                  </a:lnTo>
                  <a:lnTo>
                    <a:pt x="1597984" y="1569052"/>
                  </a:lnTo>
                  <a:lnTo>
                    <a:pt x="1605944" y="1566047"/>
                  </a:lnTo>
                  <a:lnTo>
                    <a:pt x="1613195" y="1561596"/>
                  </a:lnTo>
                  <a:lnTo>
                    <a:pt x="1613897" y="1560953"/>
                  </a:lnTo>
                  <a:lnTo>
                    <a:pt x="1613713" y="1561015"/>
                  </a:lnTo>
                  <a:lnTo>
                    <a:pt x="1619527" y="1555802"/>
                  </a:lnTo>
                  <a:lnTo>
                    <a:pt x="1681957" y="1500367"/>
                  </a:lnTo>
                  <a:lnTo>
                    <a:pt x="1719046" y="1461294"/>
                  </a:lnTo>
                  <a:lnTo>
                    <a:pt x="1753199" y="1419610"/>
                  </a:lnTo>
                  <a:lnTo>
                    <a:pt x="1784268" y="1375479"/>
                  </a:lnTo>
                  <a:lnTo>
                    <a:pt x="1805454" y="1342964"/>
                  </a:lnTo>
                  <a:lnTo>
                    <a:pt x="1823837" y="1308224"/>
                  </a:lnTo>
                  <a:lnTo>
                    <a:pt x="1834217" y="1271412"/>
                  </a:lnTo>
                  <a:lnTo>
                    <a:pt x="1831395" y="1232678"/>
                  </a:lnTo>
                  <a:lnTo>
                    <a:pt x="1818593" y="1208061"/>
                  </a:lnTo>
                  <a:lnTo>
                    <a:pt x="1802250" y="1185854"/>
                  </a:lnTo>
                  <a:lnTo>
                    <a:pt x="1782697" y="1166437"/>
                  </a:lnTo>
                  <a:lnTo>
                    <a:pt x="1769942" y="1157197"/>
                  </a:lnTo>
                  <a:lnTo>
                    <a:pt x="1645281" y="1199222"/>
                  </a:lnTo>
                  <a:lnTo>
                    <a:pt x="1595268" y="1208403"/>
                  </a:lnTo>
                  <a:lnTo>
                    <a:pt x="1409337" y="1245645"/>
                  </a:lnTo>
                  <a:lnTo>
                    <a:pt x="1363906" y="1254224"/>
                  </a:lnTo>
                  <a:lnTo>
                    <a:pt x="1317903" y="1262166"/>
                  </a:lnTo>
                  <a:lnTo>
                    <a:pt x="1270833" y="1269298"/>
                  </a:lnTo>
                  <a:lnTo>
                    <a:pt x="1222199" y="1275447"/>
                  </a:lnTo>
                  <a:lnTo>
                    <a:pt x="1171506" y="1280442"/>
                  </a:lnTo>
                  <a:lnTo>
                    <a:pt x="1118258" y="1284110"/>
                  </a:lnTo>
                  <a:lnTo>
                    <a:pt x="1064907" y="1285670"/>
                  </a:lnTo>
                  <a:lnTo>
                    <a:pt x="1008437" y="1283328"/>
                  </a:lnTo>
                  <a:lnTo>
                    <a:pt x="950930" y="1277481"/>
                  </a:lnTo>
                  <a:lnTo>
                    <a:pt x="894465" y="1268528"/>
                  </a:lnTo>
                  <a:lnTo>
                    <a:pt x="841125" y="1256865"/>
                  </a:lnTo>
                  <a:lnTo>
                    <a:pt x="792989" y="1242890"/>
                  </a:lnTo>
                  <a:lnTo>
                    <a:pt x="752139" y="1227000"/>
                  </a:lnTo>
                  <a:lnTo>
                    <a:pt x="732616" y="1216205"/>
                  </a:lnTo>
                  <a:close/>
                </a:path>
                <a:path extrusionOk="0" h="1570990" w="1834514">
                  <a:moveTo>
                    <a:pt x="1619527" y="1555802"/>
                  </a:moveTo>
                  <a:lnTo>
                    <a:pt x="1613713" y="1561015"/>
                  </a:lnTo>
                  <a:lnTo>
                    <a:pt x="1615341" y="1559632"/>
                  </a:lnTo>
                  <a:lnTo>
                    <a:pt x="1619527" y="1555802"/>
                  </a:lnTo>
                  <a:close/>
                </a:path>
                <a:path extrusionOk="0" h="1570990" w="1834514">
                  <a:moveTo>
                    <a:pt x="1615341" y="1559632"/>
                  </a:moveTo>
                  <a:lnTo>
                    <a:pt x="1613713" y="1561015"/>
                  </a:lnTo>
                  <a:lnTo>
                    <a:pt x="1613897" y="1560953"/>
                  </a:lnTo>
                  <a:lnTo>
                    <a:pt x="1615341" y="1559632"/>
                  </a:lnTo>
                  <a:close/>
                </a:path>
                <a:path extrusionOk="0" h="1570990" w="1834514">
                  <a:moveTo>
                    <a:pt x="1620060" y="1555622"/>
                  </a:moveTo>
                  <a:lnTo>
                    <a:pt x="1619527" y="1555802"/>
                  </a:lnTo>
                  <a:lnTo>
                    <a:pt x="1615341" y="1559632"/>
                  </a:lnTo>
                  <a:lnTo>
                    <a:pt x="1620060" y="1555622"/>
                  </a:lnTo>
                  <a:close/>
                </a:path>
                <a:path extrusionOk="0" h="1570990" w="1834514">
                  <a:moveTo>
                    <a:pt x="1323402" y="869239"/>
                  </a:moveTo>
                  <a:lnTo>
                    <a:pt x="1307060" y="882212"/>
                  </a:lnTo>
                  <a:lnTo>
                    <a:pt x="1296774" y="900407"/>
                  </a:lnTo>
                  <a:lnTo>
                    <a:pt x="1294152" y="921939"/>
                  </a:lnTo>
                  <a:lnTo>
                    <a:pt x="1295931" y="932184"/>
                  </a:lnTo>
                  <a:lnTo>
                    <a:pt x="1346041" y="983548"/>
                  </a:lnTo>
                  <a:lnTo>
                    <a:pt x="1385327" y="1012140"/>
                  </a:lnTo>
                  <a:lnTo>
                    <a:pt x="1606600" y="1171065"/>
                  </a:lnTo>
                  <a:lnTo>
                    <a:pt x="1645281" y="1199222"/>
                  </a:lnTo>
                  <a:lnTo>
                    <a:pt x="1769942" y="1157197"/>
                  </a:lnTo>
                  <a:lnTo>
                    <a:pt x="1760266" y="1150187"/>
                  </a:lnTo>
                  <a:lnTo>
                    <a:pt x="1717657" y="1118381"/>
                  </a:lnTo>
                  <a:lnTo>
                    <a:pt x="1674722" y="1087026"/>
                  </a:lnTo>
                  <a:lnTo>
                    <a:pt x="1631553" y="1055995"/>
                  </a:lnTo>
                  <a:lnTo>
                    <a:pt x="1501585" y="963551"/>
                  </a:lnTo>
                  <a:lnTo>
                    <a:pt x="1458418" y="932522"/>
                  </a:lnTo>
                  <a:lnTo>
                    <a:pt x="1415485" y="901170"/>
                  </a:lnTo>
                  <a:lnTo>
                    <a:pt x="1398959" y="888801"/>
                  </a:lnTo>
                  <a:lnTo>
                    <a:pt x="1382323" y="876013"/>
                  </a:lnTo>
                  <a:lnTo>
                    <a:pt x="1364446" y="866354"/>
                  </a:lnTo>
                  <a:lnTo>
                    <a:pt x="1344193" y="863372"/>
                  </a:lnTo>
                  <a:lnTo>
                    <a:pt x="1323402" y="869239"/>
                  </a:lnTo>
                  <a:close/>
                </a:path>
                <a:path extrusionOk="0" h="1570990" w="1834514">
                  <a:moveTo>
                    <a:pt x="213614" y="3025"/>
                  </a:moveTo>
                  <a:lnTo>
                    <a:pt x="158541" y="69192"/>
                  </a:lnTo>
                  <a:lnTo>
                    <a:pt x="134461" y="111202"/>
                  </a:lnTo>
                  <a:lnTo>
                    <a:pt x="112453" y="154279"/>
                  </a:lnTo>
                  <a:lnTo>
                    <a:pt x="92493" y="198333"/>
                  </a:lnTo>
                  <a:lnTo>
                    <a:pt x="74555" y="243270"/>
                  </a:lnTo>
                  <a:lnTo>
                    <a:pt x="58615" y="289000"/>
                  </a:lnTo>
                  <a:lnTo>
                    <a:pt x="44647" y="335428"/>
                  </a:lnTo>
                  <a:lnTo>
                    <a:pt x="32626" y="382464"/>
                  </a:lnTo>
                  <a:lnTo>
                    <a:pt x="22528" y="430015"/>
                  </a:lnTo>
                  <a:lnTo>
                    <a:pt x="14328" y="477989"/>
                  </a:lnTo>
                  <a:lnTo>
                    <a:pt x="8000" y="526294"/>
                  </a:lnTo>
                  <a:lnTo>
                    <a:pt x="3519" y="574836"/>
                  </a:lnTo>
                  <a:lnTo>
                    <a:pt x="860" y="623525"/>
                  </a:lnTo>
                  <a:lnTo>
                    <a:pt x="0" y="672268"/>
                  </a:lnTo>
                  <a:lnTo>
                    <a:pt x="911" y="720973"/>
                  </a:lnTo>
                  <a:lnTo>
                    <a:pt x="3570" y="769547"/>
                  </a:lnTo>
                  <a:lnTo>
                    <a:pt x="7951" y="817898"/>
                  </a:lnTo>
                  <a:lnTo>
                    <a:pt x="14030" y="865934"/>
                  </a:lnTo>
                  <a:lnTo>
                    <a:pt x="21716" y="913163"/>
                  </a:lnTo>
                  <a:lnTo>
                    <a:pt x="30896" y="958458"/>
                  </a:lnTo>
                  <a:lnTo>
                    <a:pt x="43071" y="1002700"/>
                  </a:lnTo>
                  <a:lnTo>
                    <a:pt x="53943" y="1033665"/>
                  </a:lnTo>
                  <a:lnTo>
                    <a:pt x="56398" y="1040657"/>
                  </a:lnTo>
                  <a:lnTo>
                    <a:pt x="58226" y="1045863"/>
                  </a:lnTo>
                  <a:lnTo>
                    <a:pt x="76075" y="1087051"/>
                  </a:lnTo>
                  <a:lnTo>
                    <a:pt x="76278" y="1087519"/>
                  </a:lnTo>
                  <a:lnTo>
                    <a:pt x="97146" y="1127241"/>
                  </a:lnTo>
                  <a:lnTo>
                    <a:pt x="120750" y="1164602"/>
                  </a:lnTo>
                  <a:lnTo>
                    <a:pt x="147023" y="1199192"/>
                  </a:lnTo>
                  <a:lnTo>
                    <a:pt x="175838" y="1230532"/>
                  </a:lnTo>
                  <a:lnTo>
                    <a:pt x="207160" y="1258247"/>
                  </a:lnTo>
                  <a:lnTo>
                    <a:pt x="240892" y="1281892"/>
                  </a:lnTo>
                  <a:lnTo>
                    <a:pt x="276953" y="1301040"/>
                  </a:lnTo>
                  <a:lnTo>
                    <a:pt x="315262" y="1315264"/>
                  </a:lnTo>
                  <a:lnTo>
                    <a:pt x="355737" y="1324136"/>
                  </a:lnTo>
                  <a:lnTo>
                    <a:pt x="398297" y="1327230"/>
                  </a:lnTo>
                  <a:lnTo>
                    <a:pt x="443206" y="1324094"/>
                  </a:lnTo>
                  <a:lnTo>
                    <a:pt x="443585" y="1323967"/>
                  </a:lnTo>
                  <a:lnTo>
                    <a:pt x="489348" y="1314374"/>
                  </a:lnTo>
                  <a:lnTo>
                    <a:pt x="537677" y="1297569"/>
                  </a:lnTo>
                  <a:lnTo>
                    <a:pt x="575503" y="1279494"/>
                  </a:lnTo>
                  <a:lnTo>
                    <a:pt x="611042" y="1257191"/>
                  </a:lnTo>
                  <a:lnTo>
                    <a:pt x="732616" y="1216205"/>
                  </a:lnTo>
                  <a:lnTo>
                    <a:pt x="696218" y="1191075"/>
                  </a:lnTo>
                  <a:lnTo>
                    <a:pt x="688644" y="1184808"/>
                  </a:lnTo>
                  <a:lnTo>
                    <a:pt x="719060" y="1141616"/>
                  </a:lnTo>
                  <a:lnTo>
                    <a:pt x="731847" y="1119051"/>
                  </a:lnTo>
                  <a:lnTo>
                    <a:pt x="497130" y="1198179"/>
                  </a:lnTo>
                  <a:lnTo>
                    <a:pt x="453059" y="1212126"/>
                  </a:lnTo>
                  <a:lnTo>
                    <a:pt x="407864" y="1217081"/>
                  </a:lnTo>
                  <a:lnTo>
                    <a:pt x="362864" y="1213284"/>
                  </a:lnTo>
                  <a:lnTo>
                    <a:pt x="319375" y="1200976"/>
                  </a:lnTo>
                  <a:lnTo>
                    <a:pt x="278717" y="1180396"/>
                  </a:lnTo>
                  <a:lnTo>
                    <a:pt x="242206" y="1151786"/>
                  </a:lnTo>
                  <a:lnTo>
                    <a:pt x="211159" y="1115384"/>
                  </a:lnTo>
                  <a:lnTo>
                    <a:pt x="190550" y="1079258"/>
                  </a:lnTo>
                  <a:lnTo>
                    <a:pt x="165876" y="1020730"/>
                  </a:lnTo>
                  <a:lnTo>
                    <a:pt x="151341" y="979247"/>
                  </a:lnTo>
                  <a:lnTo>
                    <a:pt x="135920" y="926505"/>
                  </a:lnTo>
                  <a:lnTo>
                    <a:pt x="125090" y="878736"/>
                  </a:lnTo>
                  <a:lnTo>
                    <a:pt x="116649" y="829695"/>
                  </a:lnTo>
                  <a:lnTo>
                    <a:pt x="110757" y="780717"/>
                  </a:lnTo>
                  <a:lnTo>
                    <a:pt x="107221" y="731568"/>
                  </a:lnTo>
                  <a:lnTo>
                    <a:pt x="105934" y="682408"/>
                  </a:lnTo>
                  <a:lnTo>
                    <a:pt x="106792" y="633393"/>
                  </a:lnTo>
                  <a:lnTo>
                    <a:pt x="109689" y="584683"/>
                  </a:lnTo>
                  <a:lnTo>
                    <a:pt x="114521" y="536436"/>
                  </a:lnTo>
                  <a:lnTo>
                    <a:pt x="121180" y="488811"/>
                  </a:lnTo>
                  <a:lnTo>
                    <a:pt x="129563" y="441966"/>
                  </a:lnTo>
                  <a:lnTo>
                    <a:pt x="139563" y="396059"/>
                  </a:lnTo>
                  <a:lnTo>
                    <a:pt x="151076" y="351249"/>
                  </a:lnTo>
                  <a:lnTo>
                    <a:pt x="163997" y="307695"/>
                  </a:lnTo>
                  <a:lnTo>
                    <a:pt x="178218" y="265555"/>
                  </a:lnTo>
                  <a:lnTo>
                    <a:pt x="194632" y="225697"/>
                  </a:lnTo>
                  <a:lnTo>
                    <a:pt x="213036" y="186755"/>
                  </a:lnTo>
                  <a:lnTo>
                    <a:pt x="233386" y="148803"/>
                  </a:lnTo>
                  <a:lnTo>
                    <a:pt x="255636" y="111913"/>
                  </a:lnTo>
                  <a:lnTo>
                    <a:pt x="266929" y="94057"/>
                  </a:lnTo>
                  <a:lnTo>
                    <a:pt x="277674" y="75590"/>
                  </a:lnTo>
                  <a:lnTo>
                    <a:pt x="283771" y="56062"/>
                  </a:lnTo>
                  <a:lnTo>
                    <a:pt x="281123" y="35025"/>
                  </a:lnTo>
                  <a:lnTo>
                    <a:pt x="270259" y="17031"/>
                  </a:lnTo>
                  <a:lnTo>
                    <a:pt x="253940" y="5012"/>
                  </a:lnTo>
                  <a:lnTo>
                    <a:pt x="234335" y="0"/>
                  </a:lnTo>
                  <a:lnTo>
                    <a:pt x="213614" y="3025"/>
                  </a:lnTo>
                  <a:close/>
                </a:path>
                <a:path extrusionOk="0" h="1570990" w="1834514">
                  <a:moveTo>
                    <a:pt x="645172" y="667783"/>
                  </a:moveTo>
                  <a:lnTo>
                    <a:pt x="605938" y="684796"/>
                  </a:lnTo>
                  <a:lnTo>
                    <a:pt x="568975" y="714379"/>
                  </a:lnTo>
                  <a:lnTo>
                    <a:pt x="540089" y="750737"/>
                  </a:lnTo>
                  <a:lnTo>
                    <a:pt x="518134" y="792143"/>
                  </a:lnTo>
                  <a:lnTo>
                    <a:pt x="501962" y="836869"/>
                  </a:lnTo>
                  <a:lnTo>
                    <a:pt x="490427" y="883185"/>
                  </a:lnTo>
                  <a:lnTo>
                    <a:pt x="482383" y="929363"/>
                  </a:lnTo>
                  <a:lnTo>
                    <a:pt x="477994" y="981107"/>
                  </a:lnTo>
                  <a:lnTo>
                    <a:pt x="481651" y="1032461"/>
                  </a:lnTo>
                  <a:lnTo>
                    <a:pt x="493140" y="1082508"/>
                  </a:lnTo>
                  <a:lnTo>
                    <a:pt x="512249" y="1130327"/>
                  </a:lnTo>
                  <a:lnTo>
                    <a:pt x="538761" y="1175000"/>
                  </a:lnTo>
                  <a:lnTo>
                    <a:pt x="497130" y="1198179"/>
                  </a:lnTo>
                  <a:lnTo>
                    <a:pt x="731847" y="1119051"/>
                  </a:lnTo>
                  <a:lnTo>
                    <a:pt x="744960" y="1095910"/>
                  </a:lnTo>
                  <a:lnTo>
                    <a:pt x="764785" y="1051288"/>
                  </a:lnTo>
                  <a:lnTo>
                    <a:pt x="617309" y="1101006"/>
                  </a:lnTo>
                  <a:lnTo>
                    <a:pt x="597554" y="1051694"/>
                  </a:lnTo>
                  <a:lnTo>
                    <a:pt x="586974" y="1000272"/>
                  </a:lnTo>
                  <a:lnTo>
                    <a:pt x="585607" y="948003"/>
                  </a:lnTo>
                  <a:lnTo>
                    <a:pt x="593491" y="896152"/>
                  </a:lnTo>
                  <a:lnTo>
                    <a:pt x="610664" y="845983"/>
                  </a:lnTo>
                  <a:lnTo>
                    <a:pt x="627650" y="811018"/>
                  </a:lnTo>
                  <a:lnTo>
                    <a:pt x="654657" y="780998"/>
                  </a:lnTo>
                  <a:lnTo>
                    <a:pt x="776482" y="737194"/>
                  </a:lnTo>
                  <a:lnTo>
                    <a:pt x="771967" y="728463"/>
                  </a:lnTo>
                  <a:lnTo>
                    <a:pt x="747135" y="698770"/>
                  </a:lnTo>
                  <a:lnTo>
                    <a:pt x="716943" y="677163"/>
                  </a:lnTo>
                  <a:lnTo>
                    <a:pt x="682564" y="666036"/>
                  </a:lnTo>
                  <a:lnTo>
                    <a:pt x="645172" y="667783"/>
                  </a:lnTo>
                  <a:close/>
                </a:path>
                <a:path extrusionOk="0" h="1570990" w="1834514">
                  <a:moveTo>
                    <a:pt x="776482" y="737194"/>
                  </a:moveTo>
                  <a:lnTo>
                    <a:pt x="668439" y="773617"/>
                  </a:lnTo>
                  <a:lnTo>
                    <a:pt x="684810" y="792307"/>
                  </a:lnTo>
                  <a:lnTo>
                    <a:pt x="693868" y="825752"/>
                  </a:lnTo>
                  <a:lnTo>
                    <a:pt x="694726" y="873016"/>
                  </a:lnTo>
                  <a:lnTo>
                    <a:pt x="686495" y="933162"/>
                  </a:lnTo>
                  <a:lnTo>
                    <a:pt x="668284" y="1005254"/>
                  </a:lnTo>
                  <a:lnTo>
                    <a:pt x="646592" y="1055166"/>
                  </a:lnTo>
                  <a:lnTo>
                    <a:pt x="617309" y="1101006"/>
                  </a:lnTo>
                  <a:lnTo>
                    <a:pt x="764785" y="1051288"/>
                  </a:lnTo>
                  <a:lnTo>
                    <a:pt x="782737" y="998382"/>
                  </a:lnTo>
                  <a:lnTo>
                    <a:pt x="794379" y="947270"/>
                  </a:lnTo>
                  <a:lnTo>
                    <a:pt x="801032" y="895068"/>
                  </a:lnTo>
                  <a:lnTo>
                    <a:pt x="802577" y="842131"/>
                  </a:lnTo>
                  <a:lnTo>
                    <a:pt x="800861" y="802537"/>
                  </a:lnTo>
                  <a:lnTo>
                    <a:pt x="790267" y="763850"/>
                  </a:lnTo>
                  <a:lnTo>
                    <a:pt x="776482" y="737194"/>
                  </a:lnTo>
                  <a:close/>
                </a:path>
              </a:pathLst>
            </a:custGeom>
            <a:solidFill>
              <a:srgbClr val="FF303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35" name="Google Shape;235;p32"/>
          <p:cNvSpPr txBox="1"/>
          <p:nvPr>
            <p:ph type="title"/>
          </p:nvPr>
        </p:nvSpPr>
        <p:spPr>
          <a:xfrm>
            <a:off x="443230" y="328041"/>
            <a:ext cx="776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Cài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đặt </a:t>
            </a:r>
            <a:r>
              <a:rPr lang="vi"/>
              <a:t>môi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trường </a:t>
            </a:r>
            <a:r>
              <a:rPr lang="vi"/>
              <a:t>Python</a:t>
            </a:r>
            <a:endParaRPr/>
          </a:p>
        </p:txBody>
      </p:sp>
      <p:sp>
        <p:nvSpPr>
          <p:cNvPr id="236" name="Google Shape;236;p32"/>
          <p:cNvSpPr txBox="1"/>
          <p:nvPr/>
        </p:nvSpPr>
        <p:spPr>
          <a:xfrm>
            <a:off x="957707" y="1074331"/>
            <a:ext cx="48036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Đối với hệ điều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hành Windows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24257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vi" sz="1100">
                <a:solidFill>
                  <a:srgbClr val="2C92D4"/>
                </a:solidFill>
                <a:latin typeface="Arial"/>
                <a:ea typeface="Arial"/>
                <a:cs typeface="Arial"/>
                <a:sym typeface="Arial"/>
              </a:rPr>
              <a:t>https://www.python.org/downloads/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32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238" name="Google Shape;238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2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40" name="Google Shape;240;p32"/>
          <p:cNvSpPr txBox="1"/>
          <p:nvPr>
            <p:ph idx="12" type="sldNum"/>
          </p:nvPr>
        </p:nvSpPr>
        <p:spPr>
          <a:xfrm>
            <a:off x="8772144" y="4675842"/>
            <a:ext cx="108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r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7"/>
          <p:cNvSpPr txBox="1"/>
          <p:nvPr>
            <p:ph type="title"/>
          </p:nvPr>
        </p:nvSpPr>
        <p:spPr>
          <a:xfrm>
            <a:off x="443230" y="328041"/>
            <a:ext cx="766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về </a:t>
            </a:r>
            <a:r>
              <a:rPr lang="vi"/>
              <a:t>PyTorch</a:t>
            </a:r>
            <a:endParaRPr/>
          </a:p>
        </p:txBody>
      </p:sp>
      <p:grpSp>
        <p:nvGrpSpPr>
          <p:cNvPr id="820" name="Google Shape;820;p77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821" name="Google Shape;821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2" name="Google Shape;822;p77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823" name="Google Shape;823;p77"/>
          <p:cNvSpPr txBox="1"/>
          <p:nvPr>
            <p:ph idx="1" type="body"/>
          </p:nvPr>
        </p:nvSpPr>
        <p:spPr>
          <a:xfrm>
            <a:off x="957707" y="1009922"/>
            <a:ext cx="7679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Thư viện </a:t>
            </a:r>
            <a:r>
              <a:rPr lang="vi"/>
              <a:t>torchvision</a:t>
            </a:r>
            <a:endParaRPr/>
          </a:p>
          <a:p>
            <a:pPr indent="-285750" lvl="0" marL="520700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</a:pP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Đặc trưng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chứa 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các dataset, mô hình </a:t>
            </a: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đào tạo trước 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và phép </a:t>
            </a: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xử 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lý </a:t>
            </a: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ảnh phổ biến 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trong </a:t>
            </a:r>
            <a:r>
              <a:rPr lang="vi"/>
              <a:t>Computer Vision</a:t>
            </a:r>
            <a:endParaRPr/>
          </a:p>
        </p:txBody>
      </p:sp>
      <p:pic>
        <p:nvPicPr>
          <p:cNvPr id="824" name="Google Shape;82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5286" y="2564892"/>
            <a:ext cx="6853428" cy="1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77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8"/>
          <p:cNvSpPr txBox="1"/>
          <p:nvPr>
            <p:ph type="title"/>
          </p:nvPr>
        </p:nvSpPr>
        <p:spPr>
          <a:xfrm>
            <a:off x="443230" y="328041"/>
            <a:ext cx="766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Tổng </a:t>
            </a:r>
            <a:r>
              <a:rPr lang="vi"/>
              <a:t>quan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về </a:t>
            </a:r>
            <a:r>
              <a:rPr lang="vi"/>
              <a:t>PyTorch</a:t>
            </a:r>
            <a:endParaRPr/>
          </a:p>
        </p:txBody>
      </p:sp>
      <p:grpSp>
        <p:nvGrpSpPr>
          <p:cNvPr id="831" name="Google Shape;831;p78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832" name="Google Shape;832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3" name="Google Shape;833;p78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834" name="Google Shape;834;p78"/>
          <p:cNvSpPr txBox="1"/>
          <p:nvPr>
            <p:ph idx="1" type="body"/>
          </p:nvPr>
        </p:nvSpPr>
        <p:spPr>
          <a:xfrm>
            <a:off x="957707" y="1009922"/>
            <a:ext cx="7679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9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Thư viện </a:t>
            </a:r>
            <a:r>
              <a:rPr lang="vi"/>
              <a:t>torchaudio</a:t>
            </a:r>
            <a:endParaRPr/>
          </a:p>
          <a:p>
            <a:pPr indent="-285750" lvl="0" marL="520700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</a:pP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Đặc trưng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chứa 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các dataset, mô hình </a:t>
            </a: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đào tạo trước 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và phép </a:t>
            </a: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xử </a:t>
            </a:r>
            <a:r>
              <a:rPr b="0" lang="vi">
                <a:latin typeface="Arial"/>
                <a:ea typeface="Arial"/>
                <a:cs typeface="Arial"/>
                <a:sym typeface="Arial"/>
              </a:rPr>
              <a:t>lý </a:t>
            </a:r>
            <a:r>
              <a:rPr lang="vi"/>
              <a:t>tín hiệu/âm thanh </a:t>
            </a:r>
            <a:r>
              <a:rPr b="0" lang="vi">
                <a:latin typeface="Helvetica Neue"/>
                <a:ea typeface="Helvetica Neue"/>
                <a:cs typeface="Helvetica Neue"/>
                <a:sym typeface="Helvetica Neue"/>
              </a:rPr>
              <a:t>phổ biến</a:t>
            </a:r>
            <a:endParaRPr/>
          </a:p>
        </p:txBody>
      </p:sp>
      <p:pic>
        <p:nvPicPr>
          <p:cNvPr id="835" name="Google Shape;83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0732" y="2652483"/>
            <a:ext cx="4945254" cy="159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2818" y="3192086"/>
            <a:ext cx="2242951" cy="29469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8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9"/>
          <p:cNvSpPr txBox="1"/>
          <p:nvPr>
            <p:ph type="title"/>
          </p:nvPr>
        </p:nvSpPr>
        <p:spPr>
          <a:xfrm>
            <a:off x="443230" y="328041"/>
            <a:ext cx="766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Keras hay PyTorch trong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/>
              <a:t>sâu?</a:t>
            </a:r>
            <a:endParaRPr/>
          </a:p>
        </p:txBody>
      </p:sp>
      <p:grpSp>
        <p:nvGrpSpPr>
          <p:cNvPr id="843" name="Google Shape;843;p79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844" name="Google Shape;844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Google Shape;845;p79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846" name="Google Shape;846;p79"/>
          <p:cNvSpPr txBox="1"/>
          <p:nvPr/>
        </p:nvSpPr>
        <p:spPr>
          <a:xfrm>
            <a:off x="5259515" y="1352270"/>
            <a:ext cx="441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79"/>
          <p:cNvSpPr txBox="1"/>
          <p:nvPr/>
        </p:nvSpPr>
        <p:spPr>
          <a:xfrm>
            <a:off x="801497" y="2049970"/>
            <a:ext cx="15969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1.	</a:t>
            </a:r>
            <a:r>
              <a:rPr lang="vi" sz="21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 hỗ trợ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8" name="Google Shape;848;p79"/>
          <p:cNvSpPr txBox="1"/>
          <p:nvPr/>
        </p:nvSpPr>
        <p:spPr>
          <a:xfrm>
            <a:off x="3240088" y="2049970"/>
            <a:ext cx="1305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Hạn chế </a:t>
            </a:r>
            <a:r>
              <a:rPr lang="vi" sz="2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☹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49" name="Google Shape;849;p79"/>
          <p:cNvSpPr txBox="1"/>
          <p:nvPr/>
        </p:nvSpPr>
        <p:spPr>
          <a:xfrm>
            <a:off x="6288405" y="2049970"/>
            <a:ext cx="1423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AF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Mạnh mẽ </a:t>
            </a:r>
            <a:r>
              <a:rPr lang="vi" sz="2100">
                <a:solidFill>
                  <a:srgbClr val="00AF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50" name="Google Shape;850;p79"/>
          <p:cNvSpPr/>
          <p:nvPr/>
        </p:nvSpPr>
        <p:spPr>
          <a:xfrm>
            <a:off x="711326" y="2506599"/>
            <a:ext cx="7671435" cy="0"/>
          </a:xfrm>
          <a:custGeom>
            <a:rect b="b" l="l" r="r" t="t"/>
            <a:pathLst>
              <a:path extrusionOk="0" h="120000" w="15342869">
                <a:moveTo>
                  <a:pt x="0" y="0"/>
                </a:moveTo>
                <a:lnTo>
                  <a:pt x="15342869" y="0"/>
                </a:lnTo>
              </a:path>
            </a:pathLst>
          </a:custGeom>
          <a:noFill/>
          <a:ln cap="flat" cmpd="sng" w="2857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51" name="Google Shape;851;p79"/>
          <p:cNvSpPr txBox="1"/>
          <p:nvPr/>
        </p:nvSpPr>
        <p:spPr>
          <a:xfrm>
            <a:off x="801497" y="2697861"/>
            <a:ext cx="1244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2.	</a:t>
            </a:r>
            <a:r>
              <a:rPr lang="vi" sz="21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Tài liệu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2" name="Google Shape;852;p79"/>
          <p:cNvSpPr/>
          <p:nvPr/>
        </p:nvSpPr>
        <p:spPr>
          <a:xfrm>
            <a:off x="711326" y="3248787"/>
            <a:ext cx="7671435" cy="0"/>
          </a:xfrm>
          <a:custGeom>
            <a:rect b="b" l="l" r="r" t="t"/>
            <a:pathLst>
              <a:path extrusionOk="0" h="120000" w="15342869">
                <a:moveTo>
                  <a:pt x="0" y="0"/>
                </a:moveTo>
                <a:lnTo>
                  <a:pt x="15342869" y="0"/>
                </a:lnTo>
              </a:path>
            </a:pathLst>
          </a:custGeom>
          <a:noFill/>
          <a:ln cap="flat" cmpd="sng" w="28575">
            <a:solidFill>
              <a:srgbClr val="49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53" name="Google Shape;853;p79"/>
          <p:cNvSpPr txBox="1"/>
          <p:nvPr/>
        </p:nvSpPr>
        <p:spPr>
          <a:xfrm>
            <a:off x="801497" y="3410141"/>
            <a:ext cx="1809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3.	</a:t>
            </a:r>
            <a:r>
              <a:rPr lang="vi" sz="21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Độ linh hoạt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4" name="Google Shape;854;p79"/>
          <p:cNvSpPr txBox="1"/>
          <p:nvPr/>
        </p:nvSpPr>
        <p:spPr>
          <a:xfrm>
            <a:off x="2701035" y="2697861"/>
            <a:ext cx="2373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Yêu cầu hiểu sâu </a:t>
            </a:r>
            <a:r>
              <a:rPr lang="vi" sz="2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☹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55" name="Google Shape;855;p79"/>
          <p:cNvSpPr txBox="1"/>
          <p:nvPr/>
        </p:nvSpPr>
        <p:spPr>
          <a:xfrm>
            <a:off x="3494596" y="3422650"/>
            <a:ext cx="3968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AF50"/>
                </a:solidFill>
                <a:latin typeface="Arial"/>
                <a:ea typeface="Arial"/>
                <a:cs typeface="Arial"/>
                <a:sym typeface="Arial"/>
              </a:rPr>
              <a:t>Cao </a:t>
            </a:r>
            <a:r>
              <a:rPr lang="vi" sz="2100">
                <a:solidFill>
                  <a:srgbClr val="00AF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r>
              <a:rPr lang="vi" sz="2100">
                <a:solidFill>
                  <a:srgbClr val="00AF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vi" sz="21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Thấp </a:t>
            </a:r>
            <a:r>
              <a:rPr lang="vi" sz="2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☹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56" name="Google Shape;856;p79"/>
          <p:cNvSpPr txBox="1"/>
          <p:nvPr/>
        </p:nvSpPr>
        <p:spPr>
          <a:xfrm>
            <a:off x="5823839" y="2701480"/>
            <a:ext cx="2344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rgbClr val="00AF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Dễ hiểu, dễ dùng </a:t>
            </a:r>
            <a:r>
              <a:rPr lang="vi" sz="2100">
                <a:solidFill>
                  <a:srgbClr val="00AF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 sz="2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857" name="Google Shape;85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314" y="781050"/>
            <a:ext cx="1442466" cy="144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1706" y="1371342"/>
            <a:ext cx="1428857" cy="350484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79"/>
          <p:cNvSpPr/>
          <p:nvPr/>
        </p:nvSpPr>
        <p:spPr>
          <a:xfrm>
            <a:off x="1147259" y="4136018"/>
            <a:ext cx="559435" cy="249238"/>
          </a:xfrm>
          <a:custGeom>
            <a:rect b="b" l="l" r="r" t="t"/>
            <a:pathLst>
              <a:path extrusionOk="0" h="498475" w="1118870">
                <a:moveTo>
                  <a:pt x="0" y="0"/>
                </a:moveTo>
                <a:lnTo>
                  <a:pt x="22201" y="43999"/>
                </a:lnTo>
                <a:lnTo>
                  <a:pt x="49262" y="86082"/>
                </a:lnTo>
                <a:lnTo>
                  <a:pt x="80933" y="126052"/>
                </a:lnTo>
                <a:lnTo>
                  <a:pt x="116965" y="163714"/>
                </a:lnTo>
                <a:lnTo>
                  <a:pt x="157112" y="198872"/>
                </a:lnTo>
                <a:lnTo>
                  <a:pt x="201124" y="231330"/>
                </a:lnTo>
                <a:lnTo>
                  <a:pt x="240514" y="256144"/>
                </a:lnTo>
                <a:lnTo>
                  <a:pt x="282242" y="278838"/>
                </a:lnTo>
                <a:lnTo>
                  <a:pt x="326156" y="299305"/>
                </a:lnTo>
                <a:lnTo>
                  <a:pt x="372108" y="317435"/>
                </a:lnTo>
                <a:lnTo>
                  <a:pt x="419946" y="333121"/>
                </a:lnTo>
                <a:lnTo>
                  <a:pt x="469522" y="346255"/>
                </a:lnTo>
                <a:lnTo>
                  <a:pt x="520685" y="356728"/>
                </a:lnTo>
                <a:lnTo>
                  <a:pt x="573285" y="364432"/>
                </a:lnTo>
                <a:lnTo>
                  <a:pt x="634960" y="370369"/>
                </a:lnTo>
                <a:lnTo>
                  <a:pt x="634163" y="498155"/>
                </a:lnTo>
                <a:lnTo>
                  <a:pt x="1118657" y="270406"/>
                </a:lnTo>
                <a:lnTo>
                  <a:pt x="636616" y="56356"/>
                </a:lnTo>
                <a:lnTo>
                  <a:pt x="635757" y="189382"/>
                </a:lnTo>
                <a:lnTo>
                  <a:pt x="605028" y="193497"/>
                </a:lnTo>
                <a:lnTo>
                  <a:pt x="573786" y="196479"/>
                </a:lnTo>
                <a:lnTo>
                  <a:pt x="542069" y="198293"/>
                </a:lnTo>
                <a:lnTo>
                  <a:pt x="509915" y="198906"/>
                </a:lnTo>
                <a:lnTo>
                  <a:pt x="480747" y="198384"/>
                </a:lnTo>
                <a:lnTo>
                  <a:pt x="423484" y="194347"/>
                </a:lnTo>
                <a:lnTo>
                  <a:pt x="338838" y="180986"/>
                </a:lnTo>
                <a:lnTo>
                  <a:pt x="284378" y="167303"/>
                </a:lnTo>
                <a:lnTo>
                  <a:pt x="232311" y="150070"/>
                </a:lnTo>
                <a:lnTo>
                  <a:pt x="182900" y="129480"/>
                </a:lnTo>
                <a:lnTo>
                  <a:pt x="136406" y="105728"/>
                </a:lnTo>
                <a:lnTo>
                  <a:pt x="93091" y="79008"/>
                </a:lnTo>
                <a:lnTo>
                  <a:pt x="53216" y="49514"/>
                </a:lnTo>
                <a:lnTo>
                  <a:pt x="5978" y="6939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60" name="Google Shape;860;p79"/>
          <p:cNvSpPr txBox="1"/>
          <p:nvPr/>
        </p:nvSpPr>
        <p:spPr>
          <a:xfrm>
            <a:off x="1847469" y="4106799"/>
            <a:ext cx="5866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Tận dụng black box khi bạn đã nắm được căn bản của nó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1" name="Google Shape;861;p79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0"/>
          <p:cNvSpPr txBox="1"/>
          <p:nvPr>
            <p:ph type="title"/>
          </p:nvPr>
        </p:nvSpPr>
        <p:spPr>
          <a:xfrm>
            <a:off x="443230" y="328041"/>
            <a:ext cx="766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Thao tác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Tensor trong PyTorch</a:t>
            </a:r>
            <a:endParaRPr/>
          </a:p>
        </p:txBody>
      </p:sp>
      <p:grpSp>
        <p:nvGrpSpPr>
          <p:cNvPr id="867" name="Google Shape;867;p80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868" name="Google Shape;868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80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pic>
        <p:nvPicPr>
          <p:cNvPr id="870" name="Google Shape;870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1524000"/>
            <a:ext cx="2286000" cy="289889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80"/>
          <p:cNvSpPr txBox="1"/>
          <p:nvPr/>
        </p:nvSpPr>
        <p:spPr>
          <a:xfrm>
            <a:off x="1494917" y="1212063"/>
            <a:ext cx="12630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Khởi tạo Tensor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2" name="Google Shape;872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1796" y="1524000"/>
            <a:ext cx="1784604" cy="1083286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80"/>
          <p:cNvSpPr txBox="1"/>
          <p:nvPr/>
        </p:nvSpPr>
        <p:spPr>
          <a:xfrm>
            <a:off x="3711130" y="1212063"/>
            <a:ext cx="16383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Tính toán với Tensor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4" name="Google Shape;874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39028" y="1504950"/>
            <a:ext cx="1870710" cy="20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0"/>
          <p:cNvSpPr txBox="1"/>
          <p:nvPr/>
        </p:nvSpPr>
        <p:spPr>
          <a:xfrm>
            <a:off x="5819584" y="1210437"/>
            <a:ext cx="20868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Thay đổi chiều của Tensor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6" name="Google Shape;876;p80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1"/>
          <p:cNvSpPr txBox="1"/>
          <p:nvPr/>
        </p:nvSpPr>
        <p:spPr>
          <a:xfrm>
            <a:off x="443230" y="328041"/>
            <a:ext cx="5789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rPr>
              <a:t>Xây </a:t>
            </a:r>
            <a:r>
              <a:rPr lang="vi" sz="3300">
                <a:solidFill>
                  <a:srgbClr val="0A779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dựng </a:t>
            </a:r>
            <a:r>
              <a:rPr lang="vi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rPr>
              <a:t>mô hình </a:t>
            </a:r>
            <a:r>
              <a:rPr lang="vi" sz="3300">
                <a:solidFill>
                  <a:srgbClr val="0A779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 sz="3300">
                <a:solidFill>
                  <a:srgbClr val="0A779F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2" name="Google Shape;882;p81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883" name="Google Shape;883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4" name="Google Shape;884;p81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pic>
        <p:nvPicPr>
          <p:cNvPr id="885" name="Google Shape;88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766" y="1758696"/>
            <a:ext cx="6792468" cy="243611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1"/>
          <p:cNvSpPr txBox="1"/>
          <p:nvPr/>
        </p:nvSpPr>
        <p:spPr>
          <a:xfrm>
            <a:off x="957707" y="1098525"/>
            <a:ext cx="4959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Chúng ta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cần thực hiện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theo trình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tự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nào?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81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2"/>
          <p:cNvSpPr txBox="1"/>
          <p:nvPr>
            <p:ph type="title"/>
          </p:nvPr>
        </p:nvSpPr>
        <p:spPr>
          <a:xfrm>
            <a:off x="443230" y="328041"/>
            <a:ext cx="766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Xây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dựng </a:t>
            </a:r>
            <a:r>
              <a:rPr lang="vi"/>
              <a:t>mô hình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PyTorch</a:t>
            </a:r>
            <a:endParaRPr/>
          </a:p>
        </p:txBody>
      </p:sp>
      <p:grpSp>
        <p:nvGrpSpPr>
          <p:cNvPr id="893" name="Google Shape;893;p82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894" name="Google Shape;894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Google Shape;895;p82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896" name="Google Shape;896;p82"/>
          <p:cNvSpPr txBox="1"/>
          <p:nvPr/>
        </p:nvSpPr>
        <p:spPr>
          <a:xfrm>
            <a:off x="957707" y="935966"/>
            <a:ext cx="73017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Bài toán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Tìm ra quy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luật đoán xấp xỉ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giá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trị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khi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biết </a:t>
            </a:r>
            <a:r>
              <a:rPr b="1" lang="vi" sz="210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tương ứng?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7" name="Google Shape;897;p82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aphicFrame>
        <p:nvGraphicFramePr>
          <p:cNvPr id="898" name="Google Shape;898;p82"/>
          <p:cNvGraphicFramePr/>
          <p:nvPr/>
        </p:nvGraphicFramePr>
        <p:xfrm>
          <a:off x="1216025" y="23783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{13444DC4-6DE3-44CC-ADDF-76E50391920A}</a:tableStyleId>
              </a:tblPr>
              <a:tblGrid>
                <a:gridCol w="886475"/>
                <a:gridCol w="539450"/>
                <a:gridCol w="539450"/>
                <a:gridCol w="500700"/>
                <a:gridCol w="500700"/>
                <a:gridCol w="500700"/>
                <a:gridCol w="539125"/>
                <a:gridCol w="539125"/>
                <a:gridCol w="500375"/>
                <a:gridCol w="539125"/>
                <a:gridCol w="577550"/>
                <a:gridCol w="539125"/>
              </a:tblGrid>
              <a:tr h="45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C"/>
                    </a:solidFill>
                  </a:tcPr>
                </a:tc>
              </a:tr>
              <a:tr h="45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4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3"/>
          <p:cNvSpPr txBox="1"/>
          <p:nvPr>
            <p:ph type="title"/>
          </p:nvPr>
        </p:nvSpPr>
        <p:spPr>
          <a:xfrm>
            <a:off x="443230" y="328041"/>
            <a:ext cx="766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Xây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dựng </a:t>
            </a:r>
            <a:r>
              <a:rPr lang="vi"/>
              <a:t>mô hình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PyTorch</a:t>
            </a:r>
            <a:endParaRPr/>
          </a:p>
        </p:txBody>
      </p:sp>
      <p:grpSp>
        <p:nvGrpSpPr>
          <p:cNvPr id="904" name="Google Shape;904;p83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905" name="Google Shape;905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Google Shape;906;p83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907" name="Google Shape;907;p83"/>
          <p:cNvSpPr txBox="1"/>
          <p:nvPr/>
        </p:nvSpPr>
        <p:spPr>
          <a:xfrm>
            <a:off x="957699" y="937500"/>
            <a:ext cx="6468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Bài toán Học máy ví dụ: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Bước 1: Biểu diễn phân phối dữ liệu của (</a:t>
            </a:r>
            <a:r>
              <a:rPr b="1" lang="vi" sz="2100">
                <a:latin typeface="Helvetica Neue"/>
                <a:ea typeface="Helvetica Neue"/>
                <a:cs typeface="Helvetica Neue"/>
                <a:sym typeface="Helvetica Neue"/>
              </a:rPr>
              <a:t>X, Y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08" name="Google Shape;90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5204" y="2228850"/>
            <a:ext cx="3593592" cy="169090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83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2228850"/>
            <a:ext cx="3352800" cy="188366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84"/>
          <p:cNvSpPr txBox="1"/>
          <p:nvPr>
            <p:ph type="title"/>
          </p:nvPr>
        </p:nvSpPr>
        <p:spPr>
          <a:xfrm>
            <a:off x="443230" y="328041"/>
            <a:ext cx="766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Xây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dựng </a:t>
            </a:r>
            <a:r>
              <a:rPr lang="vi"/>
              <a:t>mô hình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PyTorch</a:t>
            </a:r>
            <a:endParaRPr/>
          </a:p>
        </p:txBody>
      </p:sp>
      <p:grpSp>
        <p:nvGrpSpPr>
          <p:cNvPr id="916" name="Google Shape;916;p84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917" name="Google Shape;917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84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919" name="Google Shape;919;p84"/>
          <p:cNvSpPr txBox="1"/>
          <p:nvPr/>
        </p:nvSpPr>
        <p:spPr>
          <a:xfrm>
            <a:off x="957699" y="935975"/>
            <a:ext cx="71493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Bài toán Học máy ví dụ: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Bước 2: Xây dựng mô hình với module </a:t>
            </a:r>
            <a:r>
              <a:rPr lang="vi" sz="21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0" name="Google Shape;920;p84"/>
          <p:cNvSpPr txBox="1"/>
          <p:nvPr/>
        </p:nvSpPr>
        <p:spPr>
          <a:xfrm>
            <a:off x="6097899" y="3334225"/>
            <a:ext cx="2009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vi" sz="1700">
                <a:latin typeface="Arial"/>
                <a:ea typeface="Arial"/>
                <a:cs typeface="Arial"/>
                <a:sym typeface="Arial"/>
              </a:rPr>
              <a:t>= </a:t>
            </a:r>
            <a:r>
              <a:rPr i="1" lang="vi" sz="17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b="1" lang="vi" sz="17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i="1" lang="vi" sz="17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vi" sz="1700">
                <a:latin typeface="Arial"/>
                <a:ea typeface="Arial"/>
                <a:cs typeface="Arial"/>
                <a:sym typeface="Arial"/>
              </a:rPr>
              <a:t>= </a:t>
            </a:r>
            <a:r>
              <a:rPr i="1" lang="vi" sz="17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α </a:t>
            </a:r>
            <a:r>
              <a:rPr lang="vi" sz="1700"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1" lang="vi" sz="170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vi" sz="1700">
                <a:latin typeface="Arial"/>
                <a:ea typeface="Arial"/>
                <a:cs typeface="Arial"/>
                <a:sym typeface="Arial"/>
              </a:rPr>
              <a:t>+ </a:t>
            </a:r>
            <a:r>
              <a:rPr i="1" lang="vi" sz="17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84"/>
          <p:cNvSpPr/>
          <p:nvPr/>
        </p:nvSpPr>
        <p:spPr>
          <a:xfrm>
            <a:off x="5384289" y="3358085"/>
            <a:ext cx="632777" cy="216852"/>
          </a:xfrm>
          <a:custGeom>
            <a:rect b="b" l="l" r="r" t="t"/>
            <a:pathLst>
              <a:path extrusionOk="0" h="433704" w="1265554">
                <a:moveTo>
                  <a:pt x="173442" y="402467"/>
                </a:moveTo>
                <a:lnTo>
                  <a:pt x="171820" y="402791"/>
                </a:lnTo>
                <a:lnTo>
                  <a:pt x="170492" y="402883"/>
                </a:lnTo>
                <a:lnTo>
                  <a:pt x="169870" y="402697"/>
                </a:lnTo>
                <a:lnTo>
                  <a:pt x="164695" y="400970"/>
                </a:lnTo>
                <a:lnTo>
                  <a:pt x="160066" y="395293"/>
                </a:lnTo>
                <a:lnTo>
                  <a:pt x="152912" y="387673"/>
                </a:lnTo>
                <a:lnTo>
                  <a:pt x="124706" y="344096"/>
                </a:lnTo>
                <a:lnTo>
                  <a:pt x="108296" y="307382"/>
                </a:lnTo>
                <a:lnTo>
                  <a:pt x="107034" y="304361"/>
                </a:lnTo>
                <a:lnTo>
                  <a:pt x="87532" y="264062"/>
                </a:lnTo>
                <a:lnTo>
                  <a:pt x="65485" y="222074"/>
                </a:lnTo>
                <a:lnTo>
                  <a:pt x="43344" y="178943"/>
                </a:lnTo>
                <a:lnTo>
                  <a:pt x="23559" y="135217"/>
                </a:lnTo>
                <a:lnTo>
                  <a:pt x="16658" y="116712"/>
                </a:lnTo>
                <a:lnTo>
                  <a:pt x="15557" y="113719"/>
                </a:lnTo>
                <a:lnTo>
                  <a:pt x="9127" y="93036"/>
                </a:lnTo>
                <a:lnTo>
                  <a:pt x="9036" y="92746"/>
                </a:lnTo>
                <a:lnTo>
                  <a:pt x="3967" y="71619"/>
                </a:lnTo>
                <a:lnTo>
                  <a:pt x="626" y="50641"/>
                </a:lnTo>
                <a:lnTo>
                  <a:pt x="0" y="45260"/>
                </a:lnTo>
                <a:lnTo>
                  <a:pt x="26" y="38378"/>
                </a:lnTo>
                <a:lnTo>
                  <a:pt x="21563" y="5936"/>
                </a:lnTo>
                <a:lnTo>
                  <a:pt x="39925" y="0"/>
                </a:lnTo>
                <a:lnTo>
                  <a:pt x="51668" y="40"/>
                </a:lnTo>
                <a:lnTo>
                  <a:pt x="64401" y="2049"/>
                </a:lnTo>
                <a:lnTo>
                  <a:pt x="75953" y="4772"/>
                </a:lnTo>
                <a:lnTo>
                  <a:pt x="84158" y="6955"/>
                </a:lnTo>
                <a:lnTo>
                  <a:pt x="109389" y="13212"/>
                </a:lnTo>
                <a:lnTo>
                  <a:pt x="134641" y="19063"/>
                </a:lnTo>
                <a:lnTo>
                  <a:pt x="159898" y="24598"/>
                </a:lnTo>
                <a:lnTo>
                  <a:pt x="174738" y="27718"/>
                </a:lnTo>
                <a:lnTo>
                  <a:pt x="71007" y="68630"/>
                </a:lnTo>
                <a:lnTo>
                  <a:pt x="72408" y="74070"/>
                </a:lnTo>
                <a:lnTo>
                  <a:pt x="59774" y="79053"/>
                </a:lnTo>
                <a:lnTo>
                  <a:pt x="55138" y="83172"/>
                </a:lnTo>
                <a:lnTo>
                  <a:pt x="55067" y="86537"/>
                </a:lnTo>
                <a:lnTo>
                  <a:pt x="57193" y="88570"/>
                </a:lnTo>
                <a:lnTo>
                  <a:pt x="88988" y="121427"/>
                </a:lnTo>
                <a:lnTo>
                  <a:pt x="102402" y="152553"/>
                </a:lnTo>
                <a:lnTo>
                  <a:pt x="103561" y="155193"/>
                </a:lnTo>
                <a:lnTo>
                  <a:pt x="124101" y="197036"/>
                </a:lnTo>
                <a:lnTo>
                  <a:pt x="145462" y="239610"/>
                </a:lnTo>
                <a:lnTo>
                  <a:pt x="164160" y="280187"/>
                </a:lnTo>
                <a:lnTo>
                  <a:pt x="197118" y="355635"/>
                </a:lnTo>
                <a:lnTo>
                  <a:pt x="197777" y="357144"/>
                </a:lnTo>
                <a:lnTo>
                  <a:pt x="198564" y="358945"/>
                </a:lnTo>
                <a:lnTo>
                  <a:pt x="200815" y="372709"/>
                </a:lnTo>
                <a:lnTo>
                  <a:pt x="196690" y="385921"/>
                </a:lnTo>
                <a:lnTo>
                  <a:pt x="187221" y="396526"/>
                </a:lnTo>
                <a:lnTo>
                  <a:pt x="173442" y="402467"/>
                </a:lnTo>
                <a:close/>
              </a:path>
              <a:path extrusionOk="0" h="433704" w="1265554">
                <a:moveTo>
                  <a:pt x="429461" y="100321"/>
                </a:moveTo>
                <a:lnTo>
                  <a:pt x="422077" y="99930"/>
                </a:lnTo>
                <a:lnTo>
                  <a:pt x="375825" y="102189"/>
                </a:lnTo>
                <a:lnTo>
                  <a:pt x="330125" y="103454"/>
                </a:lnTo>
                <a:lnTo>
                  <a:pt x="284835" y="103064"/>
                </a:lnTo>
                <a:lnTo>
                  <a:pt x="239812" y="100356"/>
                </a:lnTo>
                <a:lnTo>
                  <a:pt x="197338" y="95121"/>
                </a:lnTo>
                <a:lnTo>
                  <a:pt x="155190" y="87686"/>
                </a:lnTo>
                <a:lnTo>
                  <a:pt x="113152" y="78654"/>
                </a:lnTo>
                <a:lnTo>
                  <a:pt x="71007" y="68630"/>
                </a:lnTo>
                <a:lnTo>
                  <a:pt x="174738" y="27718"/>
                </a:lnTo>
                <a:lnTo>
                  <a:pt x="185143" y="29906"/>
                </a:lnTo>
                <a:lnTo>
                  <a:pt x="208914" y="34608"/>
                </a:lnTo>
                <a:lnTo>
                  <a:pt x="280324" y="48041"/>
                </a:lnTo>
                <a:lnTo>
                  <a:pt x="351909" y="62464"/>
                </a:lnTo>
                <a:lnTo>
                  <a:pt x="388086" y="69275"/>
                </a:lnTo>
                <a:lnTo>
                  <a:pt x="424979" y="75231"/>
                </a:lnTo>
                <a:lnTo>
                  <a:pt x="432244" y="75503"/>
                </a:lnTo>
                <a:lnTo>
                  <a:pt x="437477" y="81357"/>
                </a:lnTo>
                <a:lnTo>
                  <a:pt x="435881" y="94951"/>
                </a:lnTo>
                <a:lnTo>
                  <a:pt x="429461" y="100321"/>
                </a:lnTo>
                <a:close/>
              </a:path>
              <a:path extrusionOk="0" h="433704" w="1265554">
                <a:moveTo>
                  <a:pt x="76865" y="89539"/>
                </a:moveTo>
                <a:lnTo>
                  <a:pt x="65471" y="80857"/>
                </a:lnTo>
                <a:lnTo>
                  <a:pt x="63345" y="78823"/>
                </a:lnTo>
                <a:lnTo>
                  <a:pt x="59774" y="79053"/>
                </a:lnTo>
                <a:lnTo>
                  <a:pt x="72408" y="74070"/>
                </a:lnTo>
                <a:lnTo>
                  <a:pt x="73724" y="79179"/>
                </a:lnTo>
                <a:lnTo>
                  <a:pt x="76865" y="89539"/>
                </a:lnTo>
                <a:close/>
              </a:path>
              <a:path extrusionOk="0" h="433704" w="1265554">
                <a:moveTo>
                  <a:pt x="1231233" y="393672"/>
                </a:moveTo>
                <a:lnTo>
                  <a:pt x="1178218" y="410585"/>
                </a:lnTo>
                <a:lnTo>
                  <a:pt x="1130591" y="419843"/>
                </a:lnTo>
                <a:lnTo>
                  <a:pt x="1059605" y="428769"/>
                </a:lnTo>
                <a:lnTo>
                  <a:pt x="971032" y="433472"/>
                </a:lnTo>
                <a:lnTo>
                  <a:pt x="918201" y="433501"/>
                </a:lnTo>
                <a:lnTo>
                  <a:pt x="865622" y="431949"/>
                </a:lnTo>
                <a:lnTo>
                  <a:pt x="813433" y="429223"/>
                </a:lnTo>
                <a:lnTo>
                  <a:pt x="758492" y="424515"/>
                </a:lnTo>
                <a:lnTo>
                  <a:pt x="704065" y="417961"/>
                </a:lnTo>
                <a:lnTo>
                  <a:pt x="650301" y="409303"/>
                </a:lnTo>
                <a:lnTo>
                  <a:pt x="597346" y="398285"/>
                </a:lnTo>
                <a:lnTo>
                  <a:pt x="544771" y="384623"/>
                </a:lnTo>
                <a:lnTo>
                  <a:pt x="493193" y="368695"/>
                </a:lnTo>
                <a:lnTo>
                  <a:pt x="442664" y="350541"/>
                </a:lnTo>
                <a:lnTo>
                  <a:pt x="393240" y="330203"/>
                </a:lnTo>
                <a:lnTo>
                  <a:pt x="335615" y="302781"/>
                </a:lnTo>
                <a:lnTo>
                  <a:pt x="280150" y="271955"/>
                </a:lnTo>
                <a:lnTo>
                  <a:pt x="239499" y="245914"/>
                </a:lnTo>
                <a:lnTo>
                  <a:pt x="200285" y="217988"/>
                </a:lnTo>
                <a:lnTo>
                  <a:pt x="162478" y="188233"/>
                </a:lnTo>
                <a:lnTo>
                  <a:pt x="126048" y="156707"/>
                </a:lnTo>
                <a:lnTo>
                  <a:pt x="90963" y="123467"/>
                </a:lnTo>
                <a:lnTo>
                  <a:pt x="76865" y="89539"/>
                </a:lnTo>
                <a:lnTo>
                  <a:pt x="103404" y="109764"/>
                </a:lnTo>
                <a:lnTo>
                  <a:pt x="142470" y="136750"/>
                </a:lnTo>
                <a:lnTo>
                  <a:pt x="182594" y="161961"/>
                </a:lnTo>
                <a:lnTo>
                  <a:pt x="223699" y="185542"/>
                </a:lnTo>
                <a:lnTo>
                  <a:pt x="265710" y="207640"/>
                </a:lnTo>
                <a:lnTo>
                  <a:pt x="308549" y="228401"/>
                </a:lnTo>
                <a:lnTo>
                  <a:pt x="364492" y="253217"/>
                </a:lnTo>
                <a:lnTo>
                  <a:pt x="421307" y="275858"/>
                </a:lnTo>
                <a:lnTo>
                  <a:pt x="469415" y="292822"/>
                </a:lnTo>
                <a:lnTo>
                  <a:pt x="518293" y="308054"/>
                </a:lnTo>
                <a:lnTo>
                  <a:pt x="567902" y="321641"/>
                </a:lnTo>
                <a:lnTo>
                  <a:pt x="618202" y="333670"/>
                </a:lnTo>
                <a:lnTo>
                  <a:pt x="668563" y="344272"/>
                </a:lnTo>
                <a:lnTo>
                  <a:pt x="719543" y="353462"/>
                </a:lnTo>
                <a:lnTo>
                  <a:pt x="771111" y="360990"/>
                </a:lnTo>
                <a:lnTo>
                  <a:pt x="823236" y="366611"/>
                </a:lnTo>
                <a:lnTo>
                  <a:pt x="864971" y="370382"/>
                </a:lnTo>
                <a:lnTo>
                  <a:pt x="906968" y="373386"/>
                </a:lnTo>
                <a:lnTo>
                  <a:pt x="949180" y="375461"/>
                </a:lnTo>
                <a:lnTo>
                  <a:pt x="991564" y="376446"/>
                </a:lnTo>
                <a:lnTo>
                  <a:pt x="1033610" y="376197"/>
                </a:lnTo>
                <a:lnTo>
                  <a:pt x="1075605" y="374563"/>
                </a:lnTo>
                <a:lnTo>
                  <a:pt x="1117505" y="371246"/>
                </a:lnTo>
                <a:lnTo>
                  <a:pt x="1159266" y="365946"/>
                </a:lnTo>
                <a:lnTo>
                  <a:pt x="1257091" y="354769"/>
                </a:lnTo>
                <a:lnTo>
                  <a:pt x="1261459" y="355204"/>
                </a:lnTo>
                <a:lnTo>
                  <a:pt x="1263804" y="355209"/>
                </a:lnTo>
                <a:lnTo>
                  <a:pt x="1264132" y="357055"/>
                </a:lnTo>
                <a:lnTo>
                  <a:pt x="1265175" y="363798"/>
                </a:lnTo>
                <a:lnTo>
                  <a:pt x="1264242" y="369860"/>
                </a:lnTo>
                <a:lnTo>
                  <a:pt x="1253607" y="379880"/>
                </a:lnTo>
                <a:lnTo>
                  <a:pt x="1231233" y="393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922" name="Google Shape;922;p84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5"/>
          <p:cNvSpPr txBox="1"/>
          <p:nvPr>
            <p:ph type="title"/>
          </p:nvPr>
        </p:nvSpPr>
        <p:spPr>
          <a:xfrm>
            <a:off x="443230" y="328041"/>
            <a:ext cx="766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Xây dựng mô hình với PyTorch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28" name="Google Shape;928;p85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929" name="Google Shape;929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0" name="Google Shape;930;p85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931" name="Google Shape;931;p85"/>
          <p:cNvSpPr txBox="1"/>
          <p:nvPr/>
        </p:nvSpPr>
        <p:spPr>
          <a:xfrm>
            <a:off x="957699" y="935975"/>
            <a:ext cx="70194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Bài toán Học máy ví dụ: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Bước 3: Thực thi và giám sát huấn luyện mô hình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2" name="Google Shape;932;p85"/>
          <p:cNvSpPr/>
          <p:nvPr/>
        </p:nvSpPr>
        <p:spPr>
          <a:xfrm>
            <a:off x="4981643" y="3140846"/>
            <a:ext cx="559435" cy="249238"/>
          </a:xfrm>
          <a:custGeom>
            <a:rect b="b" l="l" r="r" t="t"/>
            <a:pathLst>
              <a:path extrusionOk="0" h="498475" w="1118870">
                <a:moveTo>
                  <a:pt x="0" y="0"/>
                </a:moveTo>
                <a:lnTo>
                  <a:pt x="22201" y="43999"/>
                </a:lnTo>
                <a:lnTo>
                  <a:pt x="49262" y="86082"/>
                </a:lnTo>
                <a:lnTo>
                  <a:pt x="80933" y="126052"/>
                </a:lnTo>
                <a:lnTo>
                  <a:pt x="116966" y="163714"/>
                </a:lnTo>
                <a:lnTo>
                  <a:pt x="157112" y="198872"/>
                </a:lnTo>
                <a:lnTo>
                  <a:pt x="201124" y="231330"/>
                </a:lnTo>
                <a:lnTo>
                  <a:pt x="240515" y="256144"/>
                </a:lnTo>
                <a:lnTo>
                  <a:pt x="282242" y="278839"/>
                </a:lnTo>
                <a:lnTo>
                  <a:pt x="326156" y="299305"/>
                </a:lnTo>
                <a:lnTo>
                  <a:pt x="372108" y="317435"/>
                </a:lnTo>
                <a:lnTo>
                  <a:pt x="419946" y="333121"/>
                </a:lnTo>
                <a:lnTo>
                  <a:pt x="469522" y="346255"/>
                </a:lnTo>
                <a:lnTo>
                  <a:pt x="520685" y="356728"/>
                </a:lnTo>
                <a:lnTo>
                  <a:pt x="573285" y="364432"/>
                </a:lnTo>
                <a:lnTo>
                  <a:pt x="634961" y="370369"/>
                </a:lnTo>
                <a:lnTo>
                  <a:pt x="634164" y="498155"/>
                </a:lnTo>
                <a:lnTo>
                  <a:pt x="1118657" y="270407"/>
                </a:lnTo>
                <a:lnTo>
                  <a:pt x="636616" y="56357"/>
                </a:lnTo>
                <a:lnTo>
                  <a:pt x="635758" y="189382"/>
                </a:lnTo>
                <a:lnTo>
                  <a:pt x="605029" y="193498"/>
                </a:lnTo>
                <a:lnTo>
                  <a:pt x="573786" y="196479"/>
                </a:lnTo>
                <a:lnTo>
                  <a:pt x="542069" y="198294"/>
                </a:lnTo>
                <a:lnTo>
                  <a:pt x="509916" y="198906"/>
                </a:lnTo>
                <a:lnTo>
                  <a:pt x="480747" y="198384"/>
                </a:lnTo>
                <a:lnTo>
                  <a:pt x="423485" y="194347"/>
                </a:lnTo>
                <a:lnTo>
                  <a:pt x="338838" y="180986"/>
                </a:lnTo>
                <a:lnTo>
                  <a:pt x="284378" y="167303"/>
                </a:lnTo>
                <a:lnTo>
                  <a:pt x="232311" y="150070"/>
                </a:lnTo>
                <a:lnTo>
                  <a:pt x="182900" y="129480"/>
                </a:lnTo>
                <a:lnTo>
                  <a:pt x="136406" y="105728"/>
                </a:lnTo>
                <a:lnTo>
                  <a:pt x="93091" y="79008"/>
                </a:lnTo>
                <a:lnTo>
                  <a:pt x="53216" y="49514"/>
                </a:lnTo>
                <a:lnTo>
                  <a:pt x="5979" y="6939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933" name="Google Shape;93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2663" y="2088878"/>
            <a:ext cx="1327841" cy="237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4164" y="2036064"/>
            <a:ext cx="2731769" cy="2626614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85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6"/>
          <p:cNvSpPr txBox="1"/>
          <p:nvPr>
            <p:ph type="title"/>
          </p:nvPr>
        </p:nvSpPr>
        <p:spPr>
          <a:xfrm>
            <a:off x="443230" y="328041"/>
            <a:ext cx="766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Xây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dựng </a:t>
            </a:r>
            <a:r>
              <a:rPr lang="vi"/>
              <a:t>mô hình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với </a:t>
            </a:r>
            <a:r>
              <a:rPr lang="vi"/>
              <a:t>PyTorch</a:t>
            </a:r>
            <a:endParaRPr/>
          </a:p>
        </p:txBody>
      </p:sp>
      <p:grpSp>
        <p:nvGrpSpPr>
          <p:cNvPr id="941" name="Google Shape;941;p86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942" name="Google Shape;942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3" name="Google Shape;943;p86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944" name="Google Shape;944;p86"/>
          <p:cNvSpPr txBox="1"/>
          <p:nvPr/>
        </p:nvSpPr>
        <p:spPr>
          <a:xfrm>
            <a:off x="957707" y="935966"/>
            <a:ext cx="66708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Bài toán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Học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máy ví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dụ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Bước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4: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Trực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quan hóa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kết quả để đánh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giá mô hình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3309" y="2001226"/>
            <a:ext cx="3233986" cy="2561417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6"/>
          <p:cNvSpPr/>
          <p:nvPr/>
        </p:nvSpPr>
        <p:spPr>
          <a:xfrm>
            <a:off x="4233359" y="3140846"/>
            <a:ext cx="559435" cy="249238"/>
          </a:xfrm>
          <a:custGeom>
            <a:rect b="b" l="l" r="r" t="t"/>
            <a:pathLst>
              <a:path extrusionOk="0" h="498475" w="1118870">
                <a:moveTo>
                  <a:pt x="0" y="0"/>
                </a:moveTo>
                <a:lnTo>
                  <a:pt x="22201" y="43999"/>
                </a:lnTo>
                <a:lnTo>
                  <a:pt x="49262" y="86082"/>
                </a:lnTo>
                <a:lnTo>
                  <a:pt x="80933" y="126052"/>
                </a:lnTo>
                <a:lnTo>
                  <a:pt x="116966" y="163714"/>
                </a:lnTo>
                <a:lnTo>
                  <a:pt x="157112" y="198872"/>
                </a:lnTo>
                <a:lnTo>
                  <a:pt x="201124" y="231330"/>
                </a:lnTo>
                <a:lnTo>
                  <a:pt x="240515" y="256144"/>
                </a:lnTo>
                <a:lnTo>
                  <a:pt x="282242" y="278839"/>
                </a:lnTo>
                <a:lnTo>
                  <a:pt x="326156" y="299305"/>
                </a:lnTo>
                <a:lnTo>
                  <a:pt x="372108" y="317435"/>
                </a:lnTo>
                <a:lnTo>
                  <a:pt x="419946" y="333121"/>
                </a:lnTo>
                <a:lnTo>
                  <a:pt x="469522" y="346255"/>
                </a:lnTo>
                <a:lnTo>
                  <a:pt x="520685" y="356728"/>
                </a:lnTo>
                <a:lnTo>
                  <a:pt x="573285" y="364432"/>
                </a:lnTo>
                <a:lnTo>
                  <a:pt x="634961" y="370369"/>
                </a:lnTo>
                <a:lnTo>
                  <a:pt x="634164" y="498155"/>
                </a:lnTo>
                <a:lnTo>
                  <a:pt x="1118657" y="270407"/>
                </a:lnTo>
                <a:lnTo>
                  <a:pt x="636616" y="56357"/>
                </a:lnTo>
                <a:lnTo>
                  <a:pt x="635758" y="189382"/>
                </a:lnTo>
                <a:lnTo>
                  <a:pt x="605029" y="193498"/>
                </a:lnTo>
                <a:lnTo>
                  <a:pt x="573786" y="196479"/>
                </a:lnTo>
                <a:lnTo>
                  <a:pt x="542069" y="198294"/>
                </a:lnTo>
                <a:lnTo>
                  <a:pt x="509916" y="198906"/>
                </a:lnTo>
                <a:lnTo>
                  <a:pt x="480747" y="198384"/>
                </a:lnTo>
                <a:lnTo>
                  <a:pt x="423485" y="194347"/>
                </a:lnTo>
                <a:lnTo>
                  <a:pt x="338838" y="180986"/>
                </a:lnTo>
                <a:lnTo>
                  <a:pt x="284378" y="167303"/>
                </a:lnTo>
                <a:lnTo>
                  <a:pt x="232311" y="150070"/>
                </a:lnTo>
                <a:lnTo>
                  <a:pt x="182900" y="129480"/>
                </a:lnTo>
                <a:lnTo>
                  <a:pt x="136406" y="105728"/>
                </a:lnTo>
                <a:lnTo>
                  <a:pt x="93091" y="79008"/>
                </a:lnTo>
                <a:lnTo>
                  <a:pt x="53216" y="49514"/>
                </a:lnTo>
                <a:lnTo>
                  <a:pt x="5979" y="6939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947" name="Google Shape;947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5578" y="2175510"/>
            <a:ext cx="2914650" cy="2177796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86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853946"/>
            <a:ext cx="3665221" cy="225018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/>
          <p:nvPr/>
        </p:nvSpPr>
        <p:spPr>
          <a:xfrm>
            <a:off x="975105" y="4131108"/>
            <a:ext cx="637540" cy="319404"/>
          </a:xfrm>
          <a:custGeom>
            <a:rect b="b" l="l" r="r" t="t"/>
            <a:pathLst>
              <a:path extrusionOk="0" h="638809" w="1275080">
                <a:moveTo>
                  <a:pt x="0" y="607603"/>
                </a:moveTo>
                <a:lnTo>
                  <a:pt x="2308" y="596172"/>
                </a:lnTo>
                <a:lnTo>
                  <a:pt x="9157" y="586140"/>
                </a:lnTo>
                <a:lnTo>
                  <a:pt x="22171" y="579236"/>
                </a:lnTo>
                <a:lnTo>
                  <a:pt x="117373" y="563432"/>
                </a:lnTo>
                <a:lnTo>
                  <a:pt x="267134" y="533154"/>
                </a:lnTo>
                <a:lnTo>
                  <a:pt x="414235" y="493021"/>
                </a:lnTo>
                <a:lnTo>
                  <a:pt x="558169" y="443194"/>
                </a:lnTo>
                <a:lnTo>
                  <a:pt x="698429" y="383834"/>
                </a:lnTo>
                <a:lnTo>
                  <a:pt x="831259" y="316558"/>
                </a:lnTo>
                <a:lnTo>
                  <a:pt x="910168" y="265372"/>
                </a:lnTo>
                <a:lnTo>
                  <a:pt x="985032" y="207142"/>
                </a:lnTo>
                <a:lnTo>
                  <a:pt x="1094260" y="109860"/>
                </a:lnTo>
                <a:lnTo>
                  <a:pt x="1009934" y="129407"/>
                </a:lnTo>
                <a:lnTo>
                  <a:pt x="987081" y="132789"/>
                </a:lnTo>
                <a:lnTo>
                  <a:pt x="965088" y="128147"/>
                </a:lnTo>
                <a:lnTo>
                  <a:pt x="959892" y="124135"/>
                </a:lnTo>
                <a:lnTo>
                  <a:pt x="949908" y="107700"/>
                </a:lnTo>
                <a:lnTo>
                  <a:pt x="949003" y="93738"/>
                </a:lnTo>
                <a:lnTo>
                  <a:pt x="953480" y="80970"/>
                </a:lnTo>
                <a:lnTo>
                  <a:pt x="962524" y="70784"/>
                </a:lnTo>
                <a:lnTo>
                  <a:pt x="975317" y="64569"/>
                </a:lnTo>
                <a:lnTo>
                  <a:pt x="1192146" y="17814"/>
                </a:lnTo>
                <a:lnTo>
                  <a:pt x="1194179" y="14643"/>
                </a:lnTo>
                <a:lnTo>
                  <a:pt x="1213049" y="1804"/>
                </a:lnTo>
                <a:lnTo>
                  <a:pt x="1227925" y="0"/>
                </a:lnTo>
                <a:lnTo>
                  <a:pt x="1242413" y="3790"/>
                </a:lnTo>
                <a:lnTo>
                  <a:pt x="1254738" y="13053"/>
                </a:lnTo>
                <a:lnTo>
                  <a:pt x="1274960" y="34922"/>
                </a:lnTo>
                <a:lnTo>
                  <a:pt x="1275029" y="69300"/>
                </a:lnTo>
                <a:lnTo>
                  <a:pt x="1261638" y="110629"/>
                </a:lnTo>
                <a:lnTo>
                  <a:pt x="1207625" y="220757"/>
                </a:lnTo>
                <a:lnTo>
                  <a:pt x="1166767" y="294102"/>
                </a:lnTo>
                <a:lnTo>
                  <a:pt x="1140850" y="315816"/>
                </a:lnTo>
                <a:lnTo>
                  <a:pt x="1108274" y="307033"/>
                </a:lnTo>
                <a:lnTo>
                  <a:pt x="1102560" y="298639"/>
                </a:lnTo>
                <a:lnTo>
                  <a:pt x="1099786" y="289159"/>
                </a:lnTo>
                <a:lnTo>
                  <a:pt x="1100047" y="279304"/>
                </a:lnTo>
                <a:lnTo>
                  <a:pt x="1103438" y="269789"/>
                </a:lnTo>
                <a:lnTo>
                  <a:pt x="1099186" y="278567"/>
                </a:lnTo>
                <a:lnTo>
                  <a:pt x="1172384" y="133056"/>
                </a:lnTo>
                <a:lnTo>
                  <a:pt x="1136736" y="167971"/>
                </a:lnTo>
                <a:lnTo>
                  <a:pt x="1062444" y="234626"/>
                </a:lnTo>
                <a:lnTo>
                  <a:pt x="984326" y="296917"/>
                </a:lnTo>
                <a:lnTo>
                  <a:pt x="902585" y="354685"/>
                </a:lnTo>
                <a:lnTo>
                  <a:pt x="813396" y="405091"/>
                </a:lnTo>
                <a:lnTo>
                  <a:pt x="719695" y="451469"/>
                </a:lnTo>
                <a:lnTo>
                  <a:pt x="622615" y="493520"/>
                </a:lnTo>
                <a:lnTo>
                  <a:pt x="523289" y="530943"/>
                </a:lnTo>
                <a:lnTo>
                  <a:pt x="422850" y="563441"/>
                </a:lnTo>
                <a:lnTo>
                  <a:pt x="322430" y="590714"/>
                </a:lnTo>
                <a:lnTo>
                  <a:pt x="223163" y="612463"/>
                </a:lnTo>
                <a:lnTo>
                  <a:pt x="126180" y="628389"/>
                </a:lnTo>
                <a:lnTo>
                  <a:pt x="32614" y="638193"/>
                </a:lnTo>
                <a:lnTo>
                  <a:pt x="29530" y="638445"/>
                </a:lnTo>
                <a:lnTo>
                  <a:pt x="35980" y="637760"/>
                </a:lnTo>
                <a:lnTo>
                  <a:pt x="21451" y="636634"/>
                </a:lnTo>
                <a:lnTo>
                  <a:pt x="9031" y="629130"/>
                </a:lnTo>
                <a:lnTo>
                  <a:pt x="2238" y="619050"/>
                </a:lnTo>
                <a:lnTo>
                  <a:pt x="0" y="607603"/>
                </a:lnTo>
                <a:close/>
              </a:path>
            </a:pathLst>
          </a:custGeom>
          <a:solidFill>
            <a:srgbClr val="FF303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47" name="Google Shape;24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7290" y="1898142"/>
            <a:ext cx="3802380" cy="214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/>
          <p:nvPr/>
        </p:nvSpPr>
        <p:spPr>
          <a:xfrm>
            <a:off x="4296927" y="2986470"/>
            <a:ext cx="625475" cy="371792"/>
          </a:xfrm>
          <a:custGeom>
            <a:rect b="b" l="l" r="r" t="t"/>
            <a:pathLst>
              <a:path extrusionOk="0" h="743584" w="1250950">
                <a:moveTo>
                  <a:pt x="0" y="0"/>
                </a:moveTo>
                <a:lnTo>
                  <a:pt x="18091" y="49506"/>
                </a:lnTo>
                <a:lnTo>
                  <a:pt x="39277" y="97445"/>
                </a:lnTo>
                <a:lnTo>
                  <a:pt x="63439" y="143692"/>
                </a:lnTo>
                <a:lnTo>
                  <a:pt x="90460" y="188124"/>
                </a:lnTo>
                <a:lnTo>
                  <a:pt x="120225" y="230619"/>
                </a:lnTo>
                <a:lnTo>
                  <a:pt x="152614" y="271053"/>
                </a:lnTo>
                <a:lnTo>
                  <a:pt x="187512" y="309303"/>
                </a:lnTo>
                <a:lnTo>
                  <a:pt x="224801" y="345245"/>
                </a:lnTo>
                <a:lnTo>
                  <a:pt x="260624" y="375775"/>
                </a:lnTo>
                <a:lnTo>
                  <a:pt x="298217" y="404208"/>
                </a:lnTo>
                <a:lnTo>
                  <a:pt x="337487" y="430454"/>
                </a:lnTo>
                <a:lnTo>
                  <a:pt x="378341" y="454425"/>
                </a:lnTo>
                <a:lnTo>
                  <a:pt x="420690" y="476032"/>
                </a:lnTo>
                <a:lnTo>
                  <a:pt x="464440" y="495188"/>
                </a:lnTo>
                <a:lnTo>
                  <a:pt x="509501" y="511804"/>
                </a:lnTo>
                <a:lnTo>
                  <a:pt x="555779" y="525790"/>
                </a:lnTo>
                <a:lnTo>
                  <a:pt x="603184" y="537060"/>
                </a:lnTo>
                <a:lnTo>
                  <a:pt x="651624" y="545524"/>
                </a:lnTo>
                <a:lnTo>
                  <a:pt x="709710" y="552751"/>
                </a:lnTo>
                <a:lnTo>
                  <a:pt x="708820" y="743463"/>
                </a:lnTo>
                <a:lnTo>
                  <a:pt x="1250349" y="403564"/>
                </a:lnTo>
                <a:lnTo>
                  <a:pt x="711561" y="84108"/>
                </a:lnTo>
                <a:lnTo>
                  <a:pt x="710601" y="282640"/>
                </a:lnTo>
                <a:lnTo>
                  <a:pt x="676255" y="288782"/>
                </a:lnTo>
                <a:lnTo>
                  <a:pt x="641334" y="293232"/>
                </a:lnTo>
                <a:lnTo>
                  <a:pt x="605883" y="295940"/>
                </a:lnTo>
                <a:lnTo>
                  <a:pt x="569945" y="296854"/>
                </a:lnTo>
                <a:lnTo>
                  <a:pt x="537343" y="296075"/>
                </a:lnTo>
                <a:lnTo>
                  <a:pt x="473339" y="290050"/>
                </a:lnTo>
                <a:lnTo>
                  <a:pt x="391197" y="273533"/>
                </a:lnTo>
                <a:lnTo>
                  <a:pt x="341900" y="258509"/>
                </a:lnTo>
                <a:lnTo>
                  <a:pt x="294240" y="240021"/>
                </a:lnTo>
                <a:lnTo>
                  <a:pt x="248367" y="218215"/>
                </a:lnTo>
                <a:lnTo>
                  <a:pt x="204432" y="193241"/>
                </a:lnTo>
                <a:lnTo>
                  <a:pt x="162583" y="165246"/>
                </a:lnTo>
                <a:lnTo>
                  <a:pt x="122970" y="134379"/>
                </a:lnTo>
                <a:lnTo>
                  <a:pt x="85745" y="100788"/>
                </a:lnTo>
                <a:lnTo>
                  <a:pt x="51055" y="64622"/>
                </a:lnTo>
                <a:lnTo>
                  <a:pt x="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49" name="Google Shape;249;p33"/>
          <p:cNvSpPr txBox="1"/>
          <p:nvPr>
            <p:ph type="ctrTitle"/>
          </p:nvPr>
        </p:nvSpPr>
        <p:spPr>
          <a:xfrm>
            <a:off x="573422" y="360004"/>
            <a:ext cx="32913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Cài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đặt </a:t>
            </a:r>
            <a:r>
              <a:rPr lang="vi"/>
              <a:t>môi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trường </a:t>
            </a:r>
            <a:r>
              <a:rPr lang="vi"/>
              <a:t>Python</a:t>
            </a:r>
            <a:endParaRPr/>
          </a:p>
        </p:txBody>
      </p:sp>
      <p:sp>
        <p:nvSpPr>
          <p:cNvPr id="250" name="Google Shape;250;p33"/>
          <p:cNvSpPr txBox="1"/>
          <p:nvPr/>
        </p:nvSpPr>
        <p:spPr>
          <a:xfrm>
            <a:off x="654207" y="1382406"/>
            <a:ext cx="3614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900">
                <a:latin typeface="Helvetica Neue"/>
                <a:ea typeface="Helvetica Neue"/>
                <a:cs typeface="Helvetica Neue"/>
                <a:sym typeface="Helvetica Neue"/>
              </a:rPr>
              <a:t>Đối với hệ điều </a:t>
            </a:r>
            <a:r>
              <a:rPr lang="vi" sz="1900">
                <a:latin typeface="Arial"/>
                <a:ea typeface="Arial"/>
                <a:cs typeface="Arial"/>
                <a:sym typeface="Arial"/>
              </a:rPr>
              <a:t>hành Windows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33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252" name="Google Shape;252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3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4364609" y="2337921"/>
            <a:ext cx="69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7"/>
          <p:cNvSpPr txBox="1"/>
          <p:nvPr>
            <p:ph type="title"/>
          </p:nvPr>
        </p:nvSpPr>
        <p:spPr>
          <a:xfrm>
            <a:off x="443230" y="328041"/>
            <a:ext cx="7663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Xây dựng mô hình với PyTorch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54" name="Google Shape;954;p87"/>
          <p:cNvGrpSpPr/>
          <p:nvPr/>
        </p:nvGrpSpPr>
        <p:grpSpPr>
          <a:xfrm>
            <a:off x="387096" y="4858512"/>
            <a:ext cx="8271510" cy="203517"/>
            <a:chOff x="774191" y="9717023"/>
            <a:chExt cx="16543021" cy="407034"/>
          </a:xfrm>
        </p:grpSpPr>
        <p:pic>
          <p:nvPicPr>
            <p:cNvPr id="955" name="Google Shape;955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4191" y="9922763"/>
              <a:ext cx="16543021" cy="68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6" name="Google Shape;956;p87"/>
            <p:cNvSpPr/>
            <p:nvPr/>
          </p:nvSpPr>
          <p:spPr>
            <a:xfrm>
              <a:off x="7373111" y="9717023"/>
              <a:ext cx="4555490" cy="407034"/>
            </a:xfrm>
            <a:custGeom>
              <a:rect b="b" l="l" r="r" t="t"/>
              <a:pathLst>
                <a:path extrusionOk="0" h="407034" w="4555490">
                  <a:moveTo>
                    <a:pt x="4555236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555236" y="406907"/>
                  </a:lnTo>
                  <a:lnTo>
                    <a:pt x="4555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957" name="Google Shape;957;p87"/>
          <p:cNvSpPr txBox="1"/>
          <p:nvPr/>
        </p:nvSpPr>
        <p:spPr>
          <a:xfrm>
            <a:off x="957699" y="935975"/>
            <a:ext cx="64017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Bài toán Học máy ví dụ: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Tăng tốc huấn luyện mô hình sử dụng GPU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8" name="Google Shape;95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342" y="2591562"/>
            <a:ext cx="4045458" cy="50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8622" y="3744468"/>
            <a:ext cx="1764030" cy="4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87"/>
          <p:cNvSpPr txBox="1"/>
          <p:nvPr/>
        </p:nvSpPr>
        <p:spPr>
          <a:xfrm>
            <a:off x="1064895" y="2279053"/>
            <a:ext cx="34998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Sử dụng GPU nếu môi trường CUDA hợp lệ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1" name="Google Shape;961;p87"/>
          <p:cNvSpPr txBox="1"/>
          <p:nvPr/>
        </p:nvSpPr>
        <p:spPr>
          <a:xfrm>
            <a:off x="1141095" y="3460280"/>
            <a:ext cx="34104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 chuyển các Tensor và mô hình vào GPU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2" name="Google Shape;962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4406" y="2571750"/>
            <a:ext cx="2542794" cy="1041654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87"/>
          <p:cNvSpPr txBox="1"/>
          <p:nvPr/>
        </p:nvSpPr>
        <p:spPr>
          <a:xfrm>
            <a:off x="5830888" y="2279053"/>
            <a:ext cx="1929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>
                <a:solidFill>
                  <a:srgbClr val="006F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Tính toán thời gian chạy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4" name="Google Shape;964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2895" y="4166616"/>
            <a:ext cx="2072439" cy="127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56519" y="3945929"/>
            <a:ext cx="2180925" cy="96657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87"/>
          <p:cNvSpPr txBox="1"/>
          <p:nvPr/>
        </p:nvSpPr>
        <p:spPr>
          <a:xfrm>
            <a:off x="5450015" y="3795598"/>
            <a:ext cx="354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50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rgbClr val="006FC0"/>
                </a:solidFill>
                <a:latin typeface="Arial"/>
                <a:ea typeface="Arial"/>
                <a:cs typeface="Arial"/>
                <a:sym typeface="Arial"/>
              </a:rPr>
              <a:t>GPU: CPU: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87"/>
          <p:cNvSpPr txBox="1"/>
          <p:nvPr>
            <p:ph idx="12" type="sldNum"/>
          </p:nvPr>
        </p:nvSpPr>
        <p:spPr>
          <a:xfrm>
            <a:off x="8707438" y="4690625"/>
            <a:ext cx="158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443230" y="328041"/>
            <a:ext cx="776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Cài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đặt </a:t>
            </a:r>
            <a:r>
              <a:rPr lang="vi"/>
              <a:t>môi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trường </a:t>
            </a:r>
            <a:r>
              <a:rPr lang="vi"/>
              <a:t>Python</a:t>
            </a:r>
            <a:endParaRPr/>
          </a:p>
        </p:txBody>
      </p:sp>
      <p:sp>
        <p:nvSpPr>
          <p:cNvPr id="260" name="Google Shape;260;p34"/>
          <p:cNvSpPr txBox="1"/>
          <p:nvPr/>
        </p:nvSpPr>
        <p:spPr>
          <a:xfrm>
            <a:off x="957707" y="1074331"/>
            <a:ext cx="31707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Đối với hệ điều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hành Linux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Ubuntu/Debian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3938181" y="3661092"/>
            <a:ext cx="158114" cy="127317"/>
          </a:xfrm>
          <a:custGeom>
            <a:rect b="b" l="l" r="r" t="t"/>
            <a:pathLst>
              <a:path extrusionOk="0" h="254634" w="316229">
                <a:moveTo>
                  <a:pt x="316103" y="129984"/>
                </a:moveTo>
                <a:lnTo>
                  <a:pt x="311556" y="122440"/>
                </a:lnTo>
                <a:lnTo>
                  <a:pt x="67729" y="2082"/>
                </a:lnTo>
                <a:lnTo>
                  <a:pt x="59855" y="0"/>
                </a:lnTo>
                <a:lnTo>
                  <a:pt x="52006" y="1028"/>
                </a:lnTo>
                <a:lnTo>
                  <a:pt x="45072" y="4902"/>
                </a:lnTo>
                <a:lnTo>
                  <a:pt x="39992" y="11341"/>
                </a:lnTo>
                <a:lnTo>
                  <a:pt x="37871" y="19202"/>
                </a:lnTo>
                <a:lnTo>
                  <a:pt x="38938" y="27012"/>
                </a:lnTo>
                <a:lnTo>
                  <a:pt x="42875" y="33870"/>
                </a:lnTo>
                <a:lnTo>
                  <a:pt x="49377" y="38874"/>
                </a:lnTo>
                <a:lnTo>
                  <a:pt x="244246" y="134988"/>
                </a:lnTo>
                <a:lnTo>
                  <a:pt x="210807" y="148043"/>
                </a:lnTo>
                <a:lnTo>
                  <a:pt x="210807" y="119126"/>
                </a:lnTo>
                <a:lnTo>
                  <a:pt x="2006" y="117081"/>
                </a:lnTo>
                <a:lnTo>
                  <a:pt x="0" y="156070"/>
                </a:lnTo>
                <a:lnTo>
                  <a:pt x="185610" y="157873"/>
                </a:lnTo>
                <a:lnTo>
                  <a:pt x="39458" y="214922"/>
                </a:lnTo>
                <a:lnTo>
                  <a:pt x="32550" y="219341"/>
                </a:lnTo>
                <a:lnTo>
                  <a:pt x="28067" y="225831"/>
                </a:lnTo>
                <a:lnTo>
                  <a:pt x="26339" y="233502"/>
                </a:lnTo>
                <a:lnTo>
                  <a:pt x="27749" y="241515"/>
                </a:lnTo>
                <a:lnTo>
                  <a:pt x="31013" y="249618"/>
                </a:lnTo>
                <a:lnTo>
                  <a:pt x="38722" y="254546"/>
                </a:lnTo>
                <a:lnTo>
                  <a:pt x="46951" y="254546"/>
                </a:lnTo>
                <a:lnTo>
                  <a:pt x="49479" y="254546"/>
                </a:lnTo>
                <a:lnTo>
                  <a:pt x="52120" y="254101"/>
                </a:lnTo>
                <a:lnTo>
                  <a:pt x="310299" y="153301"/>
                </a:lnTo>
                <a:lnTo>
                  <a:pt x="315366" y="146177"/>
                </a:lnTo>
                <a:lnTo>
                  <a:pt x="316103" y="129984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62" name="Google Shape;262;p34"/>
          <p:cNvSpPr/>
          <p:nvPr/>
        </p:nvSpPr>
        <p:spPr>
          <a:xfrm>
            <a:off x="3153612" y="3719624"/>
            <a:ext cx="105410" cy="20638"/>
          </a:xfrm>
          <a:custGeom>
            <a:rect b="b" l="l" r="r" t="t"/>
            <a:pathLst>
              <a:path extrusionOk="0" h="41275" w="210820">
                <a:moveTo>
                  <a:pt x="2057" y="0"/>
                </a:moveTo>
                <a:lnTo>
                  <a:pt x="0" y="39008"/>
                </a:lnTo>
                <a:lnTo>
                  <a:pt x="210799" y="41041"/>
                </a:lnTo>
                <a:lnTo>
                  <a:pt x="210799" y="2053"/>
                </a:lnTo>
                <a:lnTo>
                  <a:pt x="2057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63" name="Google Shape;263;p34"/>
          <p:cNvSpPr/>
          <p:nvPr/>
        </p:nvSpPr>
        <p:spPr>
          <a:xfrm>
            <a:off x="3310478" y="3719624"/>
            <a:ext cx="105410" cy="20638"/>
          </a:xfrm>
          <a:custGeom>
            <a:rect b="b" l="l" r="r" t="t"/>
            <a:pathLst>
              <a:path extrusionOk="0" h="41275" w="210820">
                <a:moveTo>
                  <a:pt x="2067" y="0"/>
                </a:moveTo>
                <a:lnTo>
                  <a:pt x="0" y="39008"/>
                </a:lnTo>
                <a:lnTo>
                  <a:pt x="210803" y="41041"/>
                </a:lnTo>
                <a:lnTo>
                  <a:pt x="210803" y="2053"/>
                </a:lnTo>
                <a:lnTo>
                  <a:pt x="2067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64" name="Google Shape;264;p34"/>
          <p:cNvSpPr/>
          <p:nvPr/>
        </p:nvSpPr>
        <p:spPr>
          <a:xfrm>
            <a:off x="3467352" y="3719624"/>
            <a:ext cx="105727" cy="20638"/>
          </a:xfrm>
          <a:custGeom>
            <a:rect b="b" l="l" r="r" t="t"/>
            <a:pathLst>
              <a:path extrusionOk="0" h="41275" w="211454">
                <a:moveTo>
                  <a:pt x="2057" y="0"/>
                </a:moveTo>
                <a:lnTo>
                  <a:pt x="0" y="39008"/>
                </a:lnTo>
                <a:lnTo>
                  <a:pt x="210835" y="41041"/>
                </a:lnTo>
                <a:lnTo>
                  <a:pt x="210835" y="2053"/>
                </a:lnTo>
                <a:lnTo>
                  <a:pt x="2057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65" name="Google Shape;265;p34"/>
          <p:cNvSpPr/>
          <p:nvPr/>
        </p:nvSpPr>
        <p:spPr>
          <a:xfrm>
            <a:off x="3624220" y="3719624"/>
            <a:ext cx="105727" cy="20638"/>
          </a:xfrm>
          <a:custGeom>
            <a:rect b="b" l="l" r="r" t="t"/>
            <a:pathLst>
              <a:path extrusionOk="0" h="41275" w="211454">
                <a:moveTo>
                  <a:pt x="2110" y="0"/>
                </a:moveTo>
                <a:lnTo>
                  <a:pt x="0" y="38606"/>
                </a:lnTo>
                <a:lnTo>
                  <a:pt x="210856" y="40654"/>
                </a:lnTo>
                <a:lnTo>
                  <a:pt x="210856" y="2053"/>
                </a:lnTo>
                <a:lnTo>
                  <a:pt x="211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66" name="Google Shape;266;p34"/>
          <p:cNvSpPr/>
          <p:nvPr/>
        </p:nvSpPr>
        <p:spPr>
          <a:xfrm>
            <a:off x="3781294" y="3719629"/>
            <a:ext cx="105410" cy="20638"/>
          </a:xfrm>
          <a:custGeom>
            <a:rect b="b" l="l" r="r" t="t"/>
            <a:pathLst>
              <a:path extrusionOk="0" h="41275" w="210820">
                <a:moveTo>
                  <a:pt x="2110" y="0"/>
                </a:moveTo>
                <a:lnTo>
                  <a:pt x="0" y="38997"/>
                </a:lnTo>
                <a:lnTo>
                  <a:pt x="210487" y="41036"/>
                </a:lnTo>
                <a:lnTo>
                  <a:pt x="210487" y="2042"/>
                </a:lnTo>
                <a:lnTo>
                  <a:pt x="2110" y="0"/>
                </a:lnTo>
                <a:close/>
              </a:path>
            </a:pathLst>
          </a:custGeom>
          <a:solidFill>
            <a:srgbClr val="1252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67" name="Google Shape;267;p34"/>
          <p:cNvSpPr txBox="1"/>
          <p:nvPr/>
        </p:nvSpPr>
        <p:spPr>
          <a:xfrm>
            <a:off x="1129030" y="3487585"/>
            <a:ext cx="1880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CentOS/RHEL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772144" y="4675842"/>
            <a:ext cx="108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r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4823523" y="1941043"/>
            <a:ext cx="24513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700">
                <a:latin typeface="Arial"/>
                <a:ea typeface="Arial"/>
                <a:cs typeface="Arial"/>
                <a:sym typeface="Arial"/>
              </a:rPr>
              <a:t>sudo apt update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700">
                <a:latin typeface="Arial"/>
                <a:ea typeface="Arial"/>
                <a:cs typeface="Arial"/>
                <a:sym typeface="Arial"/>
              </a:rPr>
              <a:t>sudo apt install python3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4771263" y="3537077"/>
            <a:ext cx="2556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700">
                <a:latin typeface="Arial"/>
                <a:ea typeface="Arial"/>
                <a:cs typeface="Arial"/>
                <a:sym typeface="Arial"/>
              </a:rPr>
              <a:t>sudo yum install python3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443230" y="328041"/>
            <a:ext cx="776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Cài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đặt </a:t>
            </a:r>
            <a:r>
              <a:rPr lang="vi"/>
              <a:t>môi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trường </a:t>
            </a:r>
            <a:r>
              <a:rPr lang="vi"/>
              <a:t>Python</a:t>
            </a:r>
            <a:endParaRPr/>
          </a:p>
        </p:txBody>
      </p:sp>
      <p:grpSp>
        <p:nvGrpSpPr>
          <p:cNvPr id="276" name="Google Shape;276;p35"/>
          <p:cNvGrpSpPr/>
          <p:nvPr/>
        </p:nvGrpSpPr>
        <p:grpSpPr>
          <a:xfrm>
            <a:off x="1504188" y="1693926"/>
            <a:ext cx="6135688" cy="2590800"/>
            <a:chOff x="3008376" y="3387852"/>
            <a:chExt cx="12271375" cy="5181600"/>
          </a:xfrm>
        </p:grpSpPr>
        <p:sp>
          <p:nvSpPr>
            <p:cNvPr id="277" name="Google Shape;277;p35"/>
            <p:cNvSpPr/>
            <p:nvPr/>
          </p:nvSpPr>
          <p:spPr>
            <a:xfrm>
              <a:off x="3008376" y="3387852"/>
              <a:ext cx="12271375" cy="2688590"/>
            </a:xfrm>
            <a:custGeom>
              <a:rect b="b" l="l" r="r" t="t"/>
              <a:pathLst>
                <a:path extrusionOk="0" h="2688590" w="12271375">
                  <a:moveTo>
                    <a:pt x="12171172" y="0"/>
                  </a:moveTo>
                  <a:lnTo>
                    <a:pt x="100075" y="0"/>
                  </a:lnTo>
                  <a:lnTo>
                    <a:pt x="61186" y="7885"/>
                  </a:lnTo>
                  <a:lnTo>
                    <a:pt x="29368" y="29368"/>
                  </a:lnTo>
                  <a:lnTo>
                    <a:pt x="7885" y="61186"/>
                  </a:lnTo>
                  <a:lnTo>
                    <a:pt x="0" y="100075"/>
                  </a:lnTo>
                  <a:lnTo>
                    <a:pt x="0" y="2588260"/>
                  </a:lnTo>
                  <a:lnTo>
                    <a:pt x="7885" y="2627149"/>
                  </a:lnTo>
                  <a:lnTo>
                    <a:pt x="29368" y="2658967"/>
                  </a:lnTo>
                  <a:lnTo>
                    <a:pt x="61186" y="2680450"/>
                  </a:lnTo>
                  <a:lnTo>
                    <a:pt x="100075" y="2688336"/>
                  </a:lnTo>
                  <a:lnTo>
                    <a:pt x="12171172" y="2688336"/>
                  </a:lnTo>
                  <a:lnTo>
                    <a:pt x="12210061" y="2680450"/>
                  </a:lnTo>
                  <a:lnTo>
                    <a:pt x="12241879" y="2658967"/>
                  </a:lnTo>
                  <a:lnTo>
                    <a:pt x="12263362" y="2627149"/>
                  </a:lnTo>
                  <a:lnTo>
                    <a:pt x="12271247" y="2588260"/>
                  </a:lnTo>
                  <a:lnTo>
                    <a:pt x="12271247" y="100075"/>
                  </a:lnTo>
                  <a:lnTo>
                    <a:pt x="12263362" y="61186"/>
                  </a:lnTo>
                  <a:lnTo>
                    <a:pt x="12241879" y="29368"/>
                  </a:lnTo>
                  <a:lnTo>
                    <a:pt x="12210061" y="7885"/>
                  </a:lnTo>
                  <a:lnTo>
                    <a:pt x="12171172" y="0"/>
                  </a:lnTo>
                  <a:close/>
                </a:path>
              </a:pathLst>
            </a:custGeom>
            <a:solidFill>
              <a:srgbClr val="2C92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008376" y="6085332"/>
              <a:ext cx="12271375" cy="2484120"/>
            </a:xfrm>
            <a:custGeom>
              <a:rect b="b" l="l" r="r" t="t"/>
              <a:pathLst>
                <a:path extrusionOk="0" h="2484120" w="12271375">
                  <a:moveTo>
                    <a:pt x="12171172" y="0"/>
                  </a:moveTo>
                  <a:lnTo>
                    <a:pt x="100075" y="0"/>
                  </a:lnTo>
                  <a:lnTo>
                    <a:pt x="61186" y="7885"/>
                  </a:lnTo>
                  <a:lnTo>
                    <a:pt x="29368" y="29368"/>
                  </a:lnTo>
                  <a:lnTo>
                    <a:pt x="7885" y="61186"/>
                  </a:lnTo>
                  <a:lnTo>
                    <a:pt x="0" y="100075"/>
                  </a:lnTo>
                  <a:lnTo>
                    <a:pt x="0" y="2384043"/>
                  </a:lnTo>
                  <a:lnTo>
                    <a:pt x="7885" y="2422933"/>
                  </a:lnTo>
                  <a:lnTo>
                    <a:pt x="29368" y="2454751"/>
                  </a:lnTo>
                  <a:lnTo>
                    <a:pt x="61186" y="2476234"/>
                  </a:lnTo>
                  <a:lnTo>
                    <a:pt x="100075" y="2484119"/>
                  </a:lnTo>
                  <a:lnTo>
                    <a:pt x="12171172" y="2484119"/>
                  </a:lnTo>
                  <a:lnTo>
                    <a:pt x="12210061" y="2476234"/>
                  </a:lnTo>
                  <a:lnTo>
                    <a:pt x="12241879" y="2454751"/>
                  </a:lnTo>
                  <a:lnTo>
                    <a:pt x="12263362" y="2422933"/>
                  </a:lnTo>
                  <a:lnTo>
                    <a:pt x="12271247" y="2384043"/>
                  </a:lnTo>
                  <a:lnTo>
                    <a:pt x="12271247" y="100075"/>
                  </a:lnTo>
                  <a:lnTo>
                    <a:pt x="12263362" y="61186"/>
                  </a:lnTo>
                  <a:lnTo>
                    <a:pt x="12241879" y="29368"/>
                  </a:lnTo>
                  <a:lnTo>
                    <a:pt x="12210061" y="7885"/>
                  </a:lnTo>
                  <a:lnTo>
                    <a:pt x="12171172" y="0"/>
                  </a:lnTo>
                  <a:close/>
                </a:path>
              </a:pathLst>
            </a:custGeom>
            <a:solidFill>
              <a:srgbClr val="37C8E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957707" y="1074331"/>
            <a:ext cx="60996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Cài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đặt </a:t>
            </a:r>
            <a:r>
              <a:rPr lang="vi"/>
              <a:t>trình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quản </a:t>
            </a:r>
            <a:r>
              <a:rPr lang="vi"/>
              <a:t>lý gói (pip)</a:t>
            </a:r>
            <a:endParaRPr/>
          </a:p>
          <a:p>
            <a:pPr indent="0" lvl="0" marL="723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</a:rPr>
              <a:t>Windows</a:t>
            </a:r>
            <a:endParaRPr/>
          </a:p>
          <a:p>
            <a:pPr indent="-171450" lvl="0" marL="17526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</a:pPr>
            <a:r>
              <a:rPr lang="vi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Tải </a:t>
            </a:r>
            <a:r>
              <a:rPr b="1" lang="vi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get-pip.py </a:t>
            </a:r>
            <a:r>
              <a:rPr lang="vi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về từ </a:t>
            </a:r>
            <a:r>
              <a:rPr i="1" lang="vi" sz="17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bootstrap.pypa.io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171450" lvl="0" marL="1752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</a:pPr>
            <a:r>
              <a:rPr lang="vi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Cài đặt: </a:t>
            </a:r>
            <a:r>
              <a:rPr i="1" lang="vi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get-pip.py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762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</a:rPr>
              <a:t>Linux</a:t>
            </a:r>
            <a:endParaRPr/>
          </a:p>
          <a:p>
            <a:pPr indent="-184150" lvl="0" marL="1485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</a:pPr>
            <a:r>
              <a:rPr b="1" lang="vi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Ubuntu/Debian: </a:t>
            </a:r>
            <a:r>
              <a:rPr i="1" lang="vi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sudo apt install python3-pip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184150" lvl="0" marL="1485900" rtl="0" algn="l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Helvetica Neue"/>
              <a:buChar char="•"/>
            </a:pPr>
            <a:r>
              <a:rPr b="1" lang="vi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CentOS/RHEL: </a:t>
            </a:r>
            <a:r>
              <a:rPr i="1" lang="vi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sudo yum install python3-pip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8772144" y="4675842"/>
            <a:ext cx="108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r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78" y="1833303"/>
            <a:ext cx="2295750" cy="105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207" y="3626549"/>
            <a:ext cx="2587009" cy="63508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/>
          <p:nvPr/>
        </p:nvSpPr>
        <p:spPr>
          <a:xfrm>
            <a:off x="3736118" y="2201742"/>
            <a:ext cx="831533" cy="222567"/>
          </a:xfrm>
          <a:custGeom>
            <a:rect b="b" l="l" r="r" t="t"/>
            <a:pathLst>
              <a:path extrusionOk="0" h="445135" w="1663065">
                <a:moveTo>
                  <a:pt x="1662798" y="190500"/>
                </a:moveTo>
                <a:lnTo>
                  <a:pt x="1661528" y="184150"/>
                </a:lnTo>
                <a:lnTo>
                  <a:pt x="1661274" y="182880"/>
                </a:lnTo>
                <a:lnTo>
                  <a:pt x="1657426" y="173990"/>
                </a:lnTo>
                <a:lnTo>
                  <a:pt x="1652854" y="168910"/>
                </a:lnTo>
                <a:lnTo>
                  <a:pt x="1647291" y="163830"/>
                </a:lnTo>
                <a:lnTo>
                  <a:pt x="1641233" y="160020"/>
                </a:lnTo>
                <a:lnTo>
                  <a:pt x="1635201" y="154940"/>
                </a:lnTo>
                <a:lnTo>
                  <a:pt x="1633258" y="153670"/>
                </a:lnTo>
                <a:lnTo>
                  <a:pt x="1631302" y="152400"/>
                </a:lnTo>
                <a:lnTo>
                  <a:pt x="1630337" y="152641"/>
                </a:lnTo>
                <a:lnTo>
                  <a:pt x="1630006" y="152412"/>
                </a:lnTo>
                <a:lnTo>
                  <a:pt x="1625473" y="153530"/>
                </a:lnTo>
                <a:lnTo>
                  <a:pt x="1620888" y="152400"/>
                </a:lnTo>
                <a:lnTo>
                  <a:pt x="1618297" y="151130"/>
                </a:lnTo>
                <a:lnTo>
                  <a:pt x="1615694" y="148590"/>
                </a:lnTo>
                <a:lnTo>
                  <a:pt x="1613331" y="147853"/>
                </a:lnTo>
                <a:lnTo>
                  <a:pt x="1612976" y="147332"/>
                </a:lnTo>
                <a:lnTo>
                  <a:pt x="1611718" y="147332"/>
                </a:lnTo>
                <a:lnTo>
                  <a:pt x="1574088" y="137160"/>
                </a:lnTo>
                <a:lnTo>
                  <a:pt x="1538008" y="121920"/>
                </a:lnTo>
                <a:lnTo>
                  <a:pt x="1531264" y="119037"/>
                </a:lnTo>
                <a:lnTo>
                  <a:pt x="1524863" y="115582"/>
                </a:lnTo>
                <a:lnTo>
                  <a:pt x="1519250" y="113258"/>
                </a:lnTo>
                <a:lnTo>
                  <a:pt x="1513890" y="110490"/>
                </a:lnTo>
                <a:lnTo>
                  <a:pt x="1502892" y="105410"/>
                </a:lnTo>
                <a:lnTo>
                  <a:pt x="1469440" y="93980"/>
                </a:lnTo>
                <a:lnTo>
                  <a:pt x="1461427" y="91440"/>
                </a:lnTo>
                <a:lnTo>
                  <a:pt x="1453159" y="88900"/>
                </a:lnTo>
                <a:lnTo>
                  <a:pt x="1436801" y="83820"/>
                </a:lnTo>
                <a:lnTo>
                  <a:pt x="1383360" y="63500"/>
                </a:lnTo>
                <a:lnTo>
                  <a:pt x="1372539" y="58420"/>
                </a:lnTo>
                <a:lnTo>
                  <a:pt x="1350505" y="50800"/>
                </a:lnTo>
                <a:lnTo>
                  <a:pt x="1339024" y="46990"/>
                </a:lnTo>
                <a:lnTo>
                  <a:pt x="1331099" y="44462"/>
                </a:lnTo>
                <a:lnTo>
                  <a:pt x="1323301" y="43192"/>
                </a:lnTo>
                <a:lnTo>
                  <a:pt x="1316799" y="39370"/>
                </a:lnTo>
                <a:lnTo>
                  <a:pt x="1280261" y="22860"/>
                </a:lnTo>
                <a:lnTo>
                  <a:pt x="1273187" y="19050"/>
                </a:lnTo>
                <a:lnTo>
                  <a:pt x="1265732" y="15240"/>
                </a:lnTo>
                <a:lnTo>
                  <a:pt x="1258023" y="12700"/>
                </a:lnTo>
                <a:lnTo>
                  <a:pt x="1250226" y="8890"/>
                </a:lnTo>
                <a:lnTo>
                  <a:pt x="1244168" y="6350"/>
                </a:lnTo>
                <a:lnTo>
                  <a:pt x="1237856" y="2540"/>
                </a:lnTo>
                <a:lnTo>
                  <a:pt x="1231519" y="0"/>
                </a:lnTo>
                <a:lnTo>
                  <a:pt x="1225397" y="0"/>
                </a:lnTo>
                <a:lnTo>
                  <a:pt x="1224102" y="12"/>
                </a:lnTo>
                <a:lnTo>
                  <a:pt x="1213929" y="3822"/>
                </a:lnTo>
                <a:lnTo>
                  <a:pt x="1205217" y="8902"/>
                </a:lnTo>
                <a:lnTo>
                  <a:pt x="1198435" y="16522"/>
                </a:lnTo>
                <a:lnTo>
                  <a:pt x="1194066" y="25412"/>
                </a:lnTo>
                <a:lnTo>
                  <a:pt x="1194066" y="26682"/>
                </a:lnTo>
                <a:lnTo>
                  <a:pt x="1195374" y="29222"/>
                </a:lnTo>
                <a:lnTo>
                  <a:pt x="1196670" y="30492"/>
                </a:lnTo>
                <a:lnTo>
                  <a:pt x="1196670" y="34074"/>
                </a:lnTo>
                <a:lnTo>
                  <a:pt x="1190167" y="33020"/>
                </a:lnTo>
                <a:lnTo>
                  <a:pt x="1190320" y="33426"/>
                </a:lnTo>
                <a:lnTo>
                  <a:pt x="1187564" y="33032"/>
                </a:lnTo>
                <a:lnTo>
                  <a:pt x="1190167" y="39382"/>
                </a:lnTo>
                <a:lnTo>
                  <a:pt x="1191463" y="44462"/>
                </a:lnTo>
                <a:lnTo>
                  <a:pt x="1191463" y="48272"/>
                </a:lnTo>
                <a:lnTo>
                  <a:pt x="1195374" y="52082"/>
                </a:lnTo>
                <a:lnTo>
                  <a:pt x="1195374" y="55892"/>
                </a:lnTo>
                <a:lnTo>
                  <a:pt x="1198727" y="63512"/>
                </a:lnTo>
                <a:lnTo>
                  <a:pt x="1199019" y="63868"/>
                </a:lnTo>
                <a:lnTo>
                  <a:pt x="1199299" y="64770"/>
                </a:lnTo>
                <a:lnTo>
                  <a:pt x="1202524" y="67894"/>
                </a:lnTo>
                <a:lnTo>
                  <a:pt x="1204252" y="69862"/>
                </a:lnTo>
                <a:lnTo>
                  <a:pt x="1211211" y="73672"/>
                </a:lnTo>
                <a:lnTo>
                  <a:pt x="1218895" y="77482"/>
                </a:lnTo>
                <a:lnTo>
                  <a:pt x="1238377" y="81292"/>
                </a:lnTo>
                <a:lnTo>
                  <a:pt x="1245019" y="83832"/>
                </a:lnTo>
                <a:lnTo>
                  <a:pt x="1247521" y="84328"/>
                </a:lnTo>
                <a:lnTo>
                  <a:pt x="1259332" y="88900"/>
                </a:lnTo>
                <a:lnTo>
                  <a:pt x="1263167" y="89662"/>
                </a:lnTo>
                <a:lnTo>
                  <a:pt x="1264539" y="90182"/>
                </a:lnTo>
                <a:lnTo>
                  <a:pt x="1267244" y="91452"/>
                </a:lnTo>
                <a:lnTo>
                  <a:pt x="1269847" y="90182"/>
                </a:lnTo>
                <a:lnTo>
                  <a:pt x="1272451" y="90182"/>
                </a:lnTo>
                <a:lnTo>
                  <a:pt x="1278953" y="92722"/>
                </a:lnTo>
                <a:lnTo>
                  <a:pt x="1284160" y="95262"/>
                </a:lnTo>
                <a:lnTo>
                  <a:pt x="1290662" y="97802"/>
                </a:lnTo>
                <a:lnTo>
                  <a:pt x="1325905" y="113042"/>
                </a:lnTo>
                <a:lnTo>
                  <a:pt x="1335722" y="116852"/>
                </a:lnTo>
                <a:lnTo>
                  <a:pt x="1355280" y="121932"/>
                </a:lnTo>
                <a:lnTo>
                  <a:pt x="1365034" y="125742"/>
                </a:lnTo>
                <a:lnTo>
                  <a:pt x="1405585" y="140982"/>
                </a:lnTo>
                <a:lnTo>
                  <a:pt x="1423466" y="148602"/>
                </a:lnTo>
                <a:lnTo>
                  <a:pt x="1431569" y="151142"/>
                </a:lnTo>
                <a:lnTo>
                  <a:pt x="1439392" y="152412"/>
                </a:lnTo>
                <a:lnTo>
                  <a:pt x="1438109" y="153670"/>
                </a:lnTo>
                <a:lnTo>
                  <a:pt x="1438109" y="154940"/>
                </a:lnTo>
                <a:lnTo>
                  <a:pt x="1430350" y="154940"/>
                </a:lnTo>
                <a:lnTo>
                  <a:pt x="1415783" y="153682"/>
                </a:lnTo>
                <a:lnTo>
                  <a:pt x="1408188" y="152412"/>
                </a:lnTo>
                <a:lnTo>
                  <a:pt x="1390548" y="151142"/>
                </a:lnTo>
                <a:lnTo>
                  <a:pt x="1372908" y="148602"/>
                </a:lnTo>
                <a:lnTo>
                  <a:pt x="1337716" y="146062"/>
                </a:lnTo>
                <a:lnTo>
                  <a:pt x="1254125" y="140982"/>
                </a:lnTo>
                <a:lnTo>
                  <a:pt x="1199388" y="135902"/>
                </a:lnTo>
                <a:lnTo>
                  <a:pt x="1174838" y="134569"/>
                </a:lnTo>
                <a:lnTo>
                  <a:pt x="1152220" y="132080"/>
                </a:lnTo>
                <a:lnTo>
                  <a:pt x="1110945" y="130035"/>
                </a:lnTo>
                <a:lnTo>
                  <a:pt x="1106690" y="129552"/>
                </a:lnTo>
                <a:lnTo>
                  <a:pt x="1025766" y="125742"/>
                </a:lnTo>
                <a:lnTo>
                  <a:pt x="1024712" y="125742"/>
                </a:lnTo>
                <a:lnTo>
                  <a:pt x="1024458" y="125730"/>
                </a:lnTo>
                <a:lnTo>
                  <a:pt x="1014463" y="125730"/>
                </a:lnTo>
                <a:lnTo>
                  <a:pt x="1004227" y="124460"/>
                </a:lnTo>
                <a:lnTo>
                  <a:pt x="964361" y="124460"/>
                </a:lnTo>
                <a:lnTo>
                  <a:pt x="964209" y="124460"/>
                </a:lnTo>
                <a:lnTo>
                  <a:pt x="924191" y="123202"/>
                </a:lnTo>
                <a:lnTo>
                  <a:pt x="924013" y="123202"/>
                </a:lnTo>
                <a:lnTo>
                  <a:pt x="923620" y="123190"/>
                </a:lnTo>
                <a:lnTo>
                  <a:pt x="861326" y="123190"/>
                </a:lnTo>
                <a:lnTo>
                  <a:pt x="842403" y="123202"/>
                </a:lnTo>
                <a:lnTo>
                  <a:pt x="832269" y="124460"/>
                </a:lnTo>
                <a:lnTo>
                  <a:pt x="766064" y="124460"/>
                </a:lnTo>
                <a:lnTo>
                  <a:pt x="765911" y="124472"/>
                </a:lnTo>
                <a:lnTo>
                  <a:pt x="752487" y="124472"/>
                </a:lnTo>
                <a:lnTo>
                  <a:pt x="737349" y="125742"/>
                </a:lnTo>
                <a:lnTo>
                  <a:pt x="722223" y="125742"/>
                </a:lnTo>
                <a:lnTo>
                  <a:pt x="707097" y="127000"/>
                </a:lnTo>
                <a:lnTo>
                  <a:pt x="706031" y="127000"/>
                </a:lnTo>
                <a:lnTo>
                  <a:pt x="690410" y="128270"/>
                </a:lnTo>
                <a:lnTo>
                  <a:pt x="660146" y="129540"/>
                </a:lnTo>
                <a:lnTo>
                  <a:pt x="620547" y="129540"/>
                </a:lnTo>
                <a:lnTo>
                  <a:pt x="619239" y="129552"/>
                </a:lnTo>
                <a:lnTo>
                  <a:pt x="608571" y="130810"/>
                </a:lnTo>
                <a:lnTo>
                  <a:pt x="591185" y="130810"/>
                </a:lnTo>
                <a:lnTo>
                  <a:pt x="589876" y="130822"/>
                </a:lnTo>
                <a:lnTo>
                  <a:pt x="582091" y="133350"/>
                </a:lnTo>
                <a:lnTo>
                  <a:pt x="532447" y="133350"/>
                </a:lnTo>
                <a:lnTo>
                  <a:pt x="532269" y="133362"/>
                </a:lnTo>
                <a:lnTo>
                  <a:pt x="531152" y="133362"/>
                </a:lnTo>
                <a:lnTo>
                  <a:pt x="428053" y="140982"/>
                </a:lnTo>
                <a:lnTo>
                  <a:pt x="362813" y="144792"/>
                </a:lnTo>
                <a:lnTo>
                  <a:pt x="302768" y="149872"/>
                </a:lnTo>
                <a:lnTo>
                  <a:pt x="301967" y="150012"/>
                </a:lnTo>
                <a:lnTo>
                  <a:pt x="273570" y="152400"/>
                </a:lnTo>
                <a:lnTo>
                  <a:pt x="259461" y="154825"/>
                </a:lnTo>
                <a:lnTo>
                  <a:pt x="242735" y="156222"/>
                </a:lnTo>
                <a:lnTo>
                  <a:pt x="186956" y="163842"/>
                </a:lnTo>
                <a:lnTo>
                  <a:pt x="168351" y="165112"/>
                </a:lnTo>
                <a:lnTo>
                  <a:pt x="150939" y="167652"/>
                </a:lnTo>
                <a:lnTo>
                  <a:pt x="133769" y="168922"/>
                </a:lnTo>
                <a:lnTo>
                  <a:pt x="116598" y="171462"/>
                </a:lnTo>
                <a:lnTo>
                  <a:pt x="99187" y="172732"/>
                </a:lnTo>
                <a:lnTo>
                  <a:pt x="19570" y="187972"/>
                </a:lnTo>
                <a:lnTo>
                  <a:pt x="11811" y="189230"/>
                </a:lnTo>
                <a:lnTo>
                  <a:pt x="5219" y="189230"/>
                </a:lnTo>
                <a:lnTo>
                  <a:pt x="5067" y="190334"/>
                </a:lnTo>
                <a:lnTo>
                  <a:pt x="3911" y="190512"/>
                </a:lnTo>
                <a:lnTo>
                  <a:pt x="2616" y="199402"/>
                </a:lnTo>
                <a:lnTo>
                  <a:pt x="1308" y="207022"/>
                </a:lnTo>
                <a:lnTo>
                  <a:pt x="0" y="215912"/>
                </a:lnTo>
                <a:lnTo>
                  <a:pt x="5219" y="231152"/>
                </a:lnTo>
                <a:lnTo>
                  <a:pt x="10439" y="240042"/>
                </a:lnTo>
                <a:lnTo>
                  <a:pt x="16967" y="242582"/>
                </a:lnTo>
                <a:lnTo>
                  <a:pt x="24041" y="245122"/>
                </a:lnTo>
                <a:lnTo>
                  <a:pt x="25412" y="245122"/>
                </a:lnTo>
                <a:lnTo>
                  <a:pt x="32791" y="246380"/>
                </a:lnTo>
                <a:lnTo>
                  <a:pt x="40474" y="246380"/>
                </a:lnTo>
                <a:lnTo>
                  <a:pt x="48285" y="245110"/>
                </a:lnTo>
                <a:lnTo>
                  <a:pt x="91351" y="240030"/>
                </a:lnTo>
                <a:lnTo>
                  <a:pt x="105257" y="238760"/>
                </a:lnTo>
                <a:lnTo>
                  <a:pt x="133565" y="234950"/>
                </a:lnTo>
                <a:lnTo>
                  <a:pt x="147472" y="233680"/>
                </a:lnTo>
                <a:lnTo>
                  <a:pt x="207708" y="227330"/>
                </a:lnTo>
                <a:lnTo>
                  <a:pt x="232092" y="223520"/>
                </a:lnTo>
                <a:lnTo>
                  <a:pt x="244043" y="222250"/>
                </a:lnTo>
                <a:lnTo>
                  <a:pt x="253834" y="220980"/>
                </a:lnTo>
                <a:lnTo>
                  <a:pt x="273202" y="219722"/>
                </a:lnTo>
                <a:lnTo>
                  <a:pt x="281889" y="219722"/>
                </a:lnTo>
                <a:lnTo>
                  <a:pt x="283197" y="219710"/>
                </a:lnTo>
                <a:lnTo>
                  <a:pt x="333108" y="212090"/>
                </a:lnTo>
                <a:lnTo>
                  <a:pt x="349758" y="210820"/>
                </a:lnTo>
                <a:lnTo>
                  <a:pt x="366598" y="208280"/>
                </a:lnTo>
                <a:lnTo>
                  <a:pt x="390029" y="206451"/>
                </a:lnTo>
                <a:lnTo>
                  <a:pt x="416306" y="204482"/>
                </a:lnTo>
                <a:lnTo>
                  <a:pt x="417410" y="204304"/>
                </a:lnTo>
                <a:lnTo>
                  <a:pt x="496341" y="198120"/>
                </a:lnTo>
                <a:lnTo>
                  <a:pt x="529818" y="196862"/>
                </a:lnTo>
                <a:lnTo>
                  <a:pt x="548119" y="196862"/>
                </a:lnTo>
                <a:lnTo>
                  <a:pt x="549414" y="196850"/>
                </a:lnTo>
                <a:lnTo>
                  <a:pt x="589775" y="191782"/>
                </a:lnTo>
                <a:lnTo>
                  <a:pt x="596607" y="191782"/>
                </a:lnTo>
                <a:lnTo>
                  <a:pt x="613168" y="193052"/>
                </a:lnTo>
                <a:lnTo>
                  <a:pt x="621195" y="194322"/>
                </a:lnTo>
                <a:lnTo>
                  <a:pt x="621919" y="194221"/>
                </a:lnTo>
                <a:lnTo>
                  <a:pt x="622503" y="194310"/>
                </a:lnTo>
                <a:lnTo>
                  <a:pt x="632066" y="193040"/>
                </a:lnTo>
                <a:lnTo>
                  <a:pt x="650024" y="191782"/>
                </a:lnTo>
                <a:lnTo>
                  <a:pt x="700811" y="191782"/>
                </a:lnTo>
                <a:lnTo>
                  <a:pt x="701484" y="191706"/>
                </a:lnTo>
                <a:lnTo>
                  <a:pt x="702106" y="191770"/>
                </a:lnTo>
                <a:lnTo>
                  <a:pt x="712660" y="190500"/>
                </a:lnTo>
                <a:lnTo>
                  <a:pt x="722833" y="189230"/>
                </a:lnTo>
                <a:lnTo>
                  <a:pt x="742569" y="187960"/>
                </a:lnTo>
                <a:lnTo>
                  <a:pt x="752995" y="186702"/>
                </a:lnTo>
                <a:lnTo>
                  <a:pt x="771182" y="186702"/>
                </a:lnTo>
                <a:lnTo>
                  <a:pt x="771359" y="186690"/>
                </a:lnTo>
                <a:lnTo>
                  <a:pt x="783031" y="186690"/>
                </a:lnTo>
                <a:lnTo>
                  <a:pt x="790206" y="185432"/>
                </a:lnTo>
                <a:lnTo>
                  <a:pt x="797217" y="185432"/>
                </a:lnTo>
                <a:lnTo>
                  <a:pt x="804659" y="184162"/>
                </a:lnTo>
                <a:lnTo>
                  <a:pt x="838161" y="184162"/>
                </a:lnTo>
                <a:lnTo>
                  <a:pt x="846975" y="185432"/>
                </a:lnTo>
                <a:lnTo>
                  <a:pt x="866546" y="185432"/>
                </a:lnTo>
                <a:lnTo>
                  <a:pt x="905700" y="186702"/>
                </a:lnTo>
                <a:lnTo>
                  <a:pt x="925283" y="187972"/>
                </a:lnTo>
                <a:lnTo>
                  <a:pt x="942314" y="187972"/>
                </a:lnTo>
                <a:lnTo>
                  <a:pt x="950074" y="189230"/>
                </a:lnTo>
                <a:lnTo>
                  <a:pt x="956513" y="189230"/>
                </a:lnTo>
                <a:lnTo>
                  <a:pt x="966012" y="189242"/>
                </a:lnTo>
                <a:lnTo>
                  <a:pt x="974217" y="190500"/>
                </a:lnTo>
                <a:lnTo>
                  <a:pt x="980973" y="190500"/>
                </a:lnTo>
                <a:lnTo>
                  <a:pt x="989215" y="191782"/>
                </a:lnTo>
                <a:lnTo>
                  <a:pt x="1108062" y="191782"/>
                </a:lnTo>
                <a:lnTo>
                  <a:pt x="1115796" y="193040"/>
                </a:lnTo>
                <a:lnTo>
                  <a:pt x="1120927" y="193040"/>
                </a:lnTo>
                <a:lnTo>
                  <a:pt x="1128915" y="194322"/>
                </a:lnTo>
                <a:lnTo>
                  <a:pt x="1147140" y="196862"/>
                </a:lnTo>
                <a:lnTo>
                  <a:pt x="1156398" y="196862"/>
                </a:lnTo>
                <a:lnTo>
                  <a:pt x="1165453" y="198132"/>
                </a:lnTo>
                <a:lnTo>
                  <a:pt x="1198791" y="198132"/>
                </a:lnTo>
                <a:lnTo>
                  <a:pt x="1209789" y="199402"/>
                </a:lnTo>
                <a:lnTo>
                  <a:pt x="1265555" y="203212"/>
                </a:lnTo>
                <a:lnTo>
                  <a:pt x="1284160" y="205752"/>
                </a:lnTo>
                <a:lnTo>
                  <a:pt x="1285595" y="205752"/>
                </a:lnTo>
                <a:lnTo>
                  <a:pt x="1333474" y="210527"/>
                </a:lnTo>
                <a:lnTo>
                  <a:pt x="1335011" y="210832"/>
                </a:lnTo>
                <a:lnTo>
                  <a:pt x="1374254" y="215912"/>
                </a:lnTo>
                <a:lnTo>
                  <a:pt x="1385011" y="217182"/>
                </a:lnTo>
                <a:lnTo>
                  <a:pt x="1386433" y="217182"/>
                </a:lnTo>
                <a:lnTo>
                  <a:pt x="1418361" y="220954"/>
                </a:lnTo>
                <a:lnTo>
                  <a:pt x="1418590" y="220992"/>
                </a:lnTo>
                <a:lnTo>
                  <a:pt x="1438948" y="223532"/>
                </a:lnTo>
                <a:lnTo>
                  <a:pt x="1447126" y="224828"/>
                </a:lnTo>
                <a:lnTo>
                  <a:pt x="1460334" y="227330"/>
                </a:lnTo>
                <a:lnTo>
                  <a:pt x="1473492" y="228993"/>
                </a:lnTo>
                <a:lnTo>
                  <a:pt x="1479118" y="229882"/>
                </a:lnTo>
                <a:lnTo>
                  <a:pt x="1499476" y="233692"/>
                </a:lnTo>
                <a:lnTo>
                  <a:pt x="1500797" y="233692"/>
                </a:lnTo>
                <a:lnTo>
                  <a:pt x="1507274" y="236855"/>
                </a:lnTo>
                <a:lnTo>
                  <a:pt x="1507274" y="242582"/>
                </a:lnTo>
                <a:lnTo>
                  <a:pt x="1505978" y="248920"/>
                </a:lnTo>
                <a:lnTo>
                  <a:pt x="1503375" y="250202"/>
                </a:lnTo>
                <a:lnTo>
                  <a:pt x="1493202" y="257822"/>
                </a:lnTo>
                <a:lnTo>
                  <a:pt x="1482547" y="265442"/>
                </a:lnTo>
                <a:lnTo>
                  <a:pt x="1471866" y="271792"/>
                </a:lnTo>
                <a:lnTo>
                  <a:pt x="1461630" y="278142"/>
                </a:lnTo>
                <a:lnTo>
                  <a:pt x="1450682" y="285762"/>
                </a:lnTo>
                <a:lnTo>
                  <a:pt x="1428242" y="301002"/>
                </a:lnTo>
                <a:lnTo>
                  <a:pt x="1417294" y="308622"/>
                </a:lnTo>
                <a:lnTo>
                  <a:pt x="1396365" y="322592"/>
                </a:lnTo>
                <a:lnTo>
                  <a:pt x="1391234" y="325628"/>
                </a:lnTo>
                <a:lnTo>
                  <a:pt x="1386916" y="327660"/>
                </a:lnTo>
                <a:lnTo>
                  <a:pt x="1370507" y="337350"/>
                </a:lnTo>
                <a:lnTo>
                  <a:pt x="1364081" y="340372"/>
                </a:lnTo>
                <a:lnTo>
                  <a:pt x="1335862" y="356882"/>
                </a:lnTo>
                <a:lnTo>
                  <a:pt x="1328191" y="372122"/>
                </a:lnTo>
                <a:lnTo>
                  <a:pt x="1326883" y="389902"/>
                </a:lnTo>
                <a:lnTo>
                  <a:pt x="1328508" y="408952"/>
                </a:lnTo>
                <a:lnTo>
                  <a:pt x="1328508" y="414032"/>
                </a:lnTo>
                <a:lnTo>
                  <a:pt x="1327200" y="420382"/>
                </a:lnTo>
                <a:lnTo>
                  <a:pt x="1329804" y="424192"/>
                </a:lnTo>
                <a:lnTo>
                  <a:pt x="1333665" y="430542"/>
                </a:lnTo>
                <a:lnTo>
                  <a:pt x="1339126" y="435622"/>
                </a:lnTo>
                <a:lnTo>
                  <a:pt x="1340370" y="436346"/>
                </a:lnTo>
                <a:lnTo>
                  <a:pt x="1340954" y="436880"/>
                </a:lnTo>
                <a:lnTo>
                  <a:pt x="1347304" y="440690"/>
                </a:lnTo>
                <a:lnTo>
                  <a:pt x="1351864" y="441490"/>
                </a:lnTo>
                <a:lnTo>
                  <a:pt x="1353324" y="441972"/>
                </a:lnTo>
                <a:lnTo>
                  <a:pt x="1358531" y="443242"/>
                </a:lnTo>
                <a:lnTo>
                  <a:pt x="1365034" y="444512"/>
                </a:lnTo>
                <a:lnTo>
                  <a:pt x="1368958" y="442607"/>
                </a:lnTo>
                <a:lnTo>
                  <a:pt x="1376857" y="440690"/>
                </a:lnTo>
                <a:lnTo>
                  <a:pt x="1384655" y="433070"/>
                </a:lnTo>
                <a:lnTo>
                  <a:pt x="1395234" y="424180"/>
                </a:lnTo>
                <a:lnTo>
                  <a:pt x="1399844" y="419100"/>
                </a:lnTo>
                <a:lnTo>
                  <a:pt x="1402880" y="412750"/>
                </a:lnTo>
                <a:lnTo>
                  <a:pt x="1407414" y="401320"/>
                </a:lnTo>
                <a:lnTo>
                  <a:pt x="1414348" y="392430"/>
                </a:lnTo>
                <a:lnTo>
                  <a:pt x="1448777" y="367030"/>
                </a:lnTo>
                <a:lnTo>
                  <a:pt x="1466837" y="356870"/>
                </a:lnTo>
                <a:lnTo>
                  <a:pt x="1479384" y="347980"/>
                </a:lnTo>
                <a:lnTo>
                  <a:pt x="1503946" y="330200"/>
                </a:lnTo>
                <a:lnTo>
                  <a:pt x="1516494" y="322580"/>
                </a:lnTo>
                <a:lnTo>
                  <a:pt x="1525066" y="316230"/>
                </a:lnTo>
                <a:lnTo>
                  <a:pt x="1531658" y="311721"/>
                </a:lnTo>
                <a:lnTo>
                  <a:pt x="1532610" y="311162"/>
                </a:lnTo>
                <a:lnTo>
                  <a:pt x="1533906" y="310184"/>
                </a:lnTo>
                <a:lnTo>
                  <a:pt x="1541780" y="304800"/>
                </a:lnTo>
                <a:lnTo>
                  <a:pt x="1550428" y="298450"/>
                </a:lnTo>
                <a:lnTo>
                  <a:pt x="1560004" y="292100"/>
                </a:lnTo>
                <a:lnTo>
                  <a:pt x="1595069" y="267970"/>
                </a:lnTo>
                <a:lnTo>
                  <a:pt x="1606740" y="265442"/>
                </a:lnTo>
                <a:lnTo>
                  <a:pt x="1611655" y="263448"/>
                </a:lnTo>
                <a:lnTo>
                  <a:pt x="1614385" y="262890"/>
                </a:lnTo>
                <a:lnTo>
                  <a:pt x="1616913" y="261658"/>
                </a:lnTo>
                <a:lnTo>
                  <a:pt x="1620888" y="259080"/>
                </a:lnTo>
                <a:lnTo>
                  <a:pt x="1626095" y="256540"/>
                </a:lnTo>
                <a:lnTo>
                  <a:pt x="1627403" y="255270"/>
                </a:lnTo>
                <a:lnTo>
                  <a:pt x="1630006" y="254000"/>
                </a:lnTo>
                <a:lnTo>
                  <a:pt x="1636509" y="248920"/>
                </a:lnTo>
                <a:lnTo>
                  <a:pt x="1643011" y="245110"/>
                </a:lnTo>
                <a:lnTo>
                  <a:pt x="1648320" y="240030"/>
                </a:lnTo>
                <a:lnTo>
                  <a:pt x="1650923" y="237490"/>
                </a:lnTo>
                <a:lnTo>
                  <a:pt x="1645615" y="228600"/>
                </a:lnTo>
                <a:lnTo>
                  <a:pt x="1653400" y="229552"/>
                </a:lnTo>
                <a:lnTo>
                  <a:pt x="1654822" y="229882"/>
                </a:lnTo>
                <a:lnTo>
                  <a:pt x="1654975" y="229743"/>
                </a:lnTo>
                <a:lnTo>
                  <a:pt x="1656130" y="229870"/>
                </a:lnTo>
                <a:lnTo>
                  <a:pt x="1657426" y="228600"/>
                </a:lnTo>
                <a:lnTo>
                  <a:pt x="1657426" y="220980"/>
                </a:lnTo>
                <a:lnTo>
                  <a:pt x="1654822" y="213360"/>
                </a:lnTo>
                <a:lnTo>
                  <a:pt x="1657426" y="208280"/>
                </a:lnTo>
                <a:lnTo>
                  <a:pt x="1661642" y="199390"/>
                </a:lnTo>
                <a:lnTo>
                  <a:pt x="1662798" y="190500"/>
                </a:lnTo>
                <a:close/>
              </a:path>
            </a:pathLst>
          </a:custGeom>
          <a:solidFill>
            <a:srgbClr val="0057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88" name="Google Shape;288;p36"/>
          <p:cNvSpPr txBox="1"/>
          <p:nvPr>
            <p:ph type="title"/>
          </p:nvPr>
        </p:nvSpPr>
        <p:spPr>
          <a:xfrm>
            <a:off x="443230" y="328041"/>
            <a:ext cx="7766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Các công </a:t>
            </a:r>
            <a:r>
              <a:rPr lang="vi">
                <a:latin typeface="Helvetica Neue"/>
                <a:ea typeface="Helvetica Neue"/>
                <a:cs typeface="Helvetica Neue"/>
                <a:sym typeface="Helvetica Neue"/>
              </a:rPr>
              <a:t>cụ lập </a:t>
            </a:r>
            <a:r>
              <a:rPr lang="vi"/>
              <a:t>trình Python</a:t>
            </a:r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957707" y="1074331"/>
            <a:ext cx="5903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Một số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trình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soạn thảo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mã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nguồn </a:t>
            </a:r>
            <a:r>
              <a:rPr lang="vi" sz="2100"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lang="vi" sz="2100">
                <a:latin typeface="Helvetica Neue"/>
                <a:ea typeface="Helvetica Neue"/>
                <a:cs typeface="Helvetica Neue"/>
                <a:sym typeface="Helvetica Neue"/>
              </a:rPr>
              <a:t>phổ biến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4718685" y="2175573"/>
            <a:ext cx="3798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>
                <a:latin typeface="Helvetica Neue"/>
                <a:ea typeface="Helvetica Neue"/>
                <a:cs typeface="Helvetica Neue"/>
                <a:sym typeface="Helvetica Neue"/>
              </a:rPr>
              <a:t>Cài đặt Python extension từ Marketplace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4886769" y="3645598"/>
            <a:ext cx="32868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25">
            <a:spAutoFit/>
          </a:bodyPr>
          <a:lstStyle/>
          <a:p>
            <a:pPr indent="-177800" lvl="0" marL="177800" marR="0" rtl="0" algn="l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>
                <a:latin typeface="Helvetica Neue"/>
                <a:ea typeface="Helvetica Neue"/>
                <a:cs typeface="Helvetica Neue"/>
                <a:sym typeface="Helvetica Neue"/>
              </a:rPr>
              <a:t>Cài đặt phiên bản Community miễn phí hoặc Professional nâng cao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36"/>
          <p:cNvSpPr/>
          <p:nvPr/>
        </p:nvSpPr>
        <p:spPr>
          <a:xfrm>
            <a:off x="3736118" y="3772986"/>
            <a:ext cx="831533" cy="222567"/>
          </a:xfrm>
          <a:custGeom>
            <a:rect b="b" l="l" r="r" t="t"/>
            <a:pathLst>
              <a:path extrusionOk="0" h="445134" w="1663065">
                <a:moveTo>
                  <a:pt x="1662798" y="190500"/>
                </a:moveTo>
                <a:lnTo>
                  <a:pt x="1661528" y="184150"/>
                </a:lnTo>
                <a:lnTo>
                  <a:pt x="1661274" y="182880"/>
                </a:lnTo>
                <a:lnTo>
                  <a:pt x="1657426" y="173990"/>
                </a:lnTo>
                <a:lnTo>
                  <a:pt x="1652854" y="168910"/>
                </a:lnTo>
                <a:lnTo>
                  <a:pt x="1647291" y="163830"/>
                </a:lnTo>
                <a:lnTo>
                  <a:pt x="1641233" y="160020"/>
                </a:lnTo>
                <a:lnTo>
                  <a:pt x="1635201" y="154940"/>
                </a:lnTo>
                <a:lnTo>
                  <a:pt x="1633258" y="153670"/>
                </a:lnTo>
                <a:lnTo>
                  <a:pt x="1631302" y="152400"/>
                </a:lnTo>
                <a:lnTo>
                  <a:pt x="1630337" y="152641"/>
                </a:lnTo>
                <a:lnTo>
                  <a:pt x="1630006" y="152412"/>
                </a:lnTo>
                <a:lnTo>
                  <a:pt x="1625473" y="153530"/>
                </a:lnTo>
                <a:lnTo>
                  <a:pt x="1620888" y="152400"/>
                </a:lnTo>
                <a:lnTo>
                  <a:pt x="1618297" y="151130"/>
                </a:lnTo>
                <a:lnTo>
                  <a:pt x="1615694" y="148590"/>
                </a:lnTo>
                <a:lnTo>
                  <a:pt x="1613331" y="147853"/>
                </a:lnTo>
                <a:lnTo>
                  <a:pt x="1612976" y="147332"/>
                </a:lnTo>
                <a:lnTo>
                  <a:pt x="1611718" y="147332"/>
                </a:lnTo>
                <a:lnTo>
                  <a:pt x="1574088" y="137160"/>
                </a:lnTo>
                <a:lnTo>
                  <a:pt x="1538008" y="121920"/>
                </a:lnTo>
                <a:lnTo>
                  <a:pt x="1531264" y="119037"/>
                </a:lnTo>
                <a:lnTo>
                  <a:pt x="1524863" y="115582"/>
                </a:lnTo>
                <a:lnTo>
                  <a:pt x="1519250" y="113258"/>
                </a:lnTo>
                <a:lnTo>
                  <a:pt x="1513890" y="110490"/>
                </a:lnTo>
                <a:lnTo>
                  <a:pt x="1502892" y="105410"/>
                </a:lnTo>
                <a:lnTo>
                  <a:pt x="1469440" y="93980"/>
                </a:lnTo>
                <a:lnTo>
                  <a:pt x="1461427" y="91440"/>
                </a:lnTo>
                <a:lnTo>
                  <a:pt x="1453159" y="88900"/>
                </a:lnTo>
                <a:lnTo>
                  <a:pt x="1436801" y="83820"/>
                </a:lnTo>
                <a:lnTo>
                  <a:pt x="1383360" y="63500"/>
                </a:lnTo>
                <a:lnTo>
                  <a:pt x="1372539" y="58420"/>
                </a:lnTo>
                <a:lnTo>
                  <a:pt x="1350505" y="50800"/>
                </a:lnTo>
                <a:lnTo>
                  <a:pt x="1339024" y="46990"/>
                </a:lnTo>
                <a:lnTo>
                  <a:pt x="1331099" y="44462"/>
                </a:lnTo>
                <a:lnTo>
                  <a:pt x="1323301" y="43192"/>
                </a:lnTo>
                <a:lnTo>
                  <a:pt x="1316799" y="39370"/>
                </a:lnTo>
                <a:lnTo>
                  <a:pt x="1280261" y="22860"/>
                </a:lnTo>
                <a:lnTo>
                  <a:pt x="1273187" y="19050"/>
                </a:lnTo>
                <a:lnTo>
                  <a:pt x="1265732" y="15240"/>
                </a:lnTo>
                <a:lnTo>
                  <a:pt x="1258023" y="12700"/>
                </a:lnTo>
                <a:lnTo>
                  <a:pt x="1250226" y="8890"/>
                </a:lnTo>
                <a:lnTo>
                  <a:pt x="1244168" y="6350"/>
                </a:lnTo>
                <a:lnTo>
                  <a:pt x="1237856" y="2540"/>
                </a:lnTo>
                <a:lnTo>
                  <a:pt x="1231519" y="0"/>
                </a:lnTo>
                <a:lnTo>
                  <a:pt x="1225397" y="0"/>
                </a:lnTo>
                <a:lnTo>
                  <a:pt x="1224102" y="12"/>
                </a:lnTo>
                <a:lnTo>
                  <a:pt x="1213929" y="3822"/>
                </a:lnTo>
                <a:lnTo>
                  <a:pt x="1205217" y="8902"/>
                </a:lnTo>
                <a:lnTo>
                  <a:pt x="1198435" y="16522"/>
                </a:lnTo>
                <a:lnTo>
                  <a:pt x="1194066" y="25412"/>
                </a:lnTo>
                <a:lnTo>
                  <a:pt x="1194066" y="26682"/>
                </a:lnTo>
                <a:lnTo>
                  <a:pt x="1195374" y="29222"/>
                </a:lnTo>
                <a:lnTo>
                  <a:pt x="1196670" y="30492"/>
                </a:lnTo>
                <a:lnTo>
                  <a:pt x="1196670" y="34074"/>
                </a:lnTo>
                <a:lnTo>
                  <a:pt x="1190167" y="33020"/>
                </a:lnTo>
                <a:lnTo>
                  <a:pt x="1190320" y="33426"/>
                </a:lnTo>
                <a:lnTo>
                  <a:pt x="1187564" y="33032"/>
                </a:lnTo>
                <a:lnTo>
                  <a:pt x="1190167" y="39382"/>
                </a:lnTo>
                <a:lnTo>
                  <a:pt x="1191463" y="44462"/>
                </a:lnTo>
                <a:lnTo>
                  <a:pt x="1191463" y="48272"/>
                </a:lnTo>
                <a:lnTo>
                  <a:pt x="1195374" y="52082"/>
                </a:lnTo>
                <a:lnTo>
                  <a:pt x="1195374" y="55892"/>
                </a:lnTo>
                <a:lnTo>
                  <a:pt x="1198727" y="63512"/>
                </a:lnTo>
                <a:lnTo>
                  <a:pt x="1199019" y="63868"/>
                </a:lnTo>
                <a:lnTo>
                  <a:pt x="1199299" y="64770"/>
                </a:lnTo>
                <a:lnTo>
                  <a:pt x="1202524" y="67894"/>
                </a:lnTo>
                <a:lnTo>
                  <a:pt x="1204252" y="69862"/>
                </a:lnTo>
                <a:lnTo>
                  <a:pt x="1211211" y="73672"/>
                </a:lnTo>
                <a:lnTo>
                  <a:pt x="1218895" y="77482"/>
                </a:lnTo>
                <a:lnTo>
                  <a:pt x="1238377" y="81292"/>
                </a:lnTo>
                <a:lnTo>
                  <a:pt x="1245019" y="83832"/>
                </a:lnTo>
                <a:lnTo>
                  <a:pt x="1247521" y="84328"/>
                </a:lnTo>
                <a:lnTo>
                  <a:pt x="1259332" y="88900"/>
                </a:lnTo>
                <a:lnTo>
                  <a:pt x="1263167" y="89662"/>
                </a:lnTo>
                <a:lnTo>
                  <a:pt x="1264539" y="90182"/>
                </a:lnTo>
                <a:lnTo>
                  <a:pt x="1267244" y="91452"/>
                </a:lnTo>
                <a:lnTo>
                  <a:pt x="1269847" y="90182"/>
                </a:lnTo>
                <a:lnTo>
                  <a:pt x="1272451" y="90182"/>
                </a:lnTo>
                <a:lnTo>
                  <a:pt x="1278953" y="92722"/>
                </a:lnTo>
                <a:lnTo>
                  <a:pt x="1284160" y="95262"/>
                </a:lnTo>
                <a:lnTo>
                  <a:pt x="1290662" y="97802"/>
                </a:lnTo>
                <a:lnTo>
                  <a:pt x="1325905" y="113042"/>
                </a:lnTo>
                <a:lnTo>
                  <a:pt x="1335722" y="116852"/>
                </a:lnTo>
                <a:lnTo>
                  <a:pt x="1355280" y="121932"/>
                </a:lnTo>
                <a:lnTo>
                  <a:pt x="1365034" y="125742"/>
                </a:lnTo>
                <a:lnTo>
                  <a:pt x="1405585" y="140982"/>
                </a:lnTo>
                <a:lnTo>
                  <a:pt x="1423466" y="148602"/>
                </a:lnTo>
                <a:lnTo>
                  <a:pt x="1431569" y="151142"/>
                </a:lnTo>
                <a:lnTo>
                  <a:pt x="1439392" y="152412"/>
                </a:lnTo>
                <a:lnTo>
                  <a:pt x="1438109" y="153670"/>
                </a:lnTo>
                <a:lnTo>
                  <a:pt x="1438109" y="154940"/>
                </a:lnTo>
                <a:lnTo>
                  <a:pt x="1430350" y="154940"/>
                </a:lnTo>
                <a:lnTo>
                  <a:pt x="1415783" y="153682"/>
                </a:lnTo>
                <a:lnTo>
                  <a:pt x="1408188" y="152412"/>
                </a:lnTo>
                <a:lnTo>
                  <a:pt x="1390548" y="151142"/>
                </a:lnTo>
                <a:lnTo>
                  <a:pt x="1372908" y="148602"/>
                </a:lnTo>
                <a:lnTo>
                  <a:pt x="1337716" y="146062"/>
                </a:lnTo>
                <a:lnTo>
                  <a:pt x="1254125" y="140982"/>
                </a:lnTo>
                <a:lnTo>
                  <a:pt x="1199388" y="135902"/>
                </a:lnTo>
                <a:lnTo>
                  <a:pt x="1174838" y="134569"/>
                </a:lnTo>
                <a:lnTo>
                  <a:pt x="1152220" y="132080"/>
                </a:lnTo>
                <a:lnTo>
                  <a:pt x="1110945" y="130035"/>
                </a:lnTo>
                <a:lnTo>
                  <a:pt x="1106690" y="129552"/>
                </a:lnTo>
                <a:lnTo>
                  <a:pt x="1025766" y="125742"/>
                </a:lnTo>
                <a:lnTo>
                  <a:pt x="1024712" y="125742"/>
                </a:lnTo>
                <a:lnTo>
                  <a:pt x="1024458" y="125730"/>
                </a:lnTo>
                <a:lnTo>
                  <a:pt x="1014463" y="125730"/>
                </a:lnTo>
                <a:lnTo>
                  <a:pt x="1004227" y="124460"/>
                </a:lnTo>
                <a:lnTo>
                  <a:pt x="964361" y="124460"/>
                </a:lnTo>
                <a:lnTo>
                  <a:pt x="964209" y="124460"/>
                </a:lnTo>
                <a:lnTo>
                  <a:pt x="924191" y="123202"/>
                </a:lnTo>
                <a:lnTo>
                  <a:pt x="924013" y="123202"/>
                </a:lnTo>
                <a:lnTo>
                  <a:pt x="923620" y="123190"/>
                </a:lnTo>
                <a:lnTo>
                  <a:pt x="861326" y="123190"/>
                </a:lnTo>
                <a:lnTo>
                  <a:pt x="842403" y="123202"/>
                </a:lnTo>
                <a:lnTo>
                  <a:pt x="832269" y="124460"/>
                </a:lnTo>
                <a:lnTo>
                  <a:pt x="766064" y="124460"/>
                </a:lnTo>
                <a:lnTo>
                  <a:pt x="765911" y="124472"/>
                </a:lnTo>
                <a:lnTo>
                  <a:pt x="752487" y="124472"/>
                </a:lnTo>
                <a:lnTo>
                  <a:pt x="737349" y="125742"/>
                </a:lnTo>
                <a:lnTo>
                  <a:pt x="722223" y="125742"/>
                </a:lnTo>
                <a:lnTo>
                  <a:pt x="707097" y="127000"/>
                </a:lnTo>
                <a:lnTo>
                  <a:pt x="706031" y="127000"/>
                </a:lnTo>
                <a:lnTo>
                  <a:pt x="690410" y="128270"/>
                </a:lnTo>
                <a:lnTo>
                  <a:pt x="660146" y="129540"/>
                </a:lnTo>
                <a:lnTo>
                  <a:pt x="620547" y="129540"/>
                </a:lnTo>
                <a:lnTo>
                  <a:pt x="619239" y="129552"/>
                </a:lnTo>
                <a:lnTo>
                  <a:pt x="608571" y="130810"/>
                </a:lnTo>
                <a:lnTo>
                  <a:pt x="591185" y="130810"/>
                </a:lnTo>
                <a:lnTo>
                  <a:pt x="589876" y="130822"/>
                </a:lnTo>
                <a:lnTo>
                  <a:pt x="582091" y="133350"/>
                </a:lnTo>
                <a:lnTo>
                  <a:pt x="532447" y="133350"/>
                </a:lnTo>
                <a:lnTo>
                  <a:pt x="532269" y="133362"/>
                </a:lnTo>
                <a:lnTo>
                  <a:pt x="531152" y="133362"/>
                </a:lnTo>
                <a:lnTo>
                  <a:pt x="428053" y="140982"/>
                </a:lnTo>
                <a:lnTo>
                  <a:pt x="362813" y="144792"/>
                </a:lnTo>
                <a:lnTo>
                  <a:pt x="302768" y="149872"/>
                </a:lnTo>
                <a:lnTo>
                  <a:pt x="301967" y="150012"/>
                </a:lnTo>
                <a:lnTo>
                  <a:pt x="273570" y="152400"/>
                </a:lnTo>
                <a:lnTo>
                  <a:pt x="259461" y="154825"/>
                </a:lnTo>
                <a:lnTo>
                  <a:pt x="242735" y="156222"/>
                </a:lnTo>
                <a:lnTo>
                  <a:pt x="186956" y="163842"/>
                </a:lnTo>
                <a:lnTo>
                  <a:pt x="168351" y="165112"/>
                </a:lnTo>
                <a:lnTo>
                  <a:pt x="150939" y="167652"/>
                </a:lnTo>
                <a:lnTo>
                  <a:pt x="133769" y="168922"/>
                </a:lnTo>
                <a:lnTo>
                  <a:pt x="116598" y="171462"/>
                </a:lnTo>
                <a:lnTo>
                  <a:pt x="99187" y="172732"/>
                </a:lnTo>
                <a:lnTo>
                  <a:pt x="19570" y="187972"/>
                </a:lnTo>
                <a:lnTo>
                  <a:pt x="11811" y="189230"/>
                </a:lnTo>
                <a:lnTo>
                  <a:pt x="5219" y="189230"/>
                </a:lnTo>
                <a:lnTo>
                  <a:pt x="5067" y="190334"/>
                </a:lnTo>
                <a:lnTo>
                  <a:pt x="3911" y="190512"/>
                </a:lnTo>
                <a:lnTo>
                  <a:pt x="2616" y="199402"/>
                </a:lnTo>
                <a:lnTo>
                  <a:pt x="1308" y="207022"/>
                </a:lnTo>
                <a:lnTo>
                  <a:pt x="0" y="215912"/>
                </a:lnTo>
                <a:lnTo>
                  <a:pt x="5219" y="231152"/>
                </a:lnTo>
                <a:lnTo>
                  <a:pt x="10439" y="240042"/>
                </a:lnTo>
                <a:lnTo>
                  <a:pt x="16967" y="242582"/>
                </a:lnTo>
                <a:lnTo>
                  <a:pt x="24041" y="245122"/>
                </a:lnTo>
                <a:lnTo>
                  <a:pt x="25412" y="245122"/>
                </a:lnTo>
                <a:lnTo>
                  <a:pt x="32791" y="246380"/>
                </a:lnTo>
                <a:lnTo>
                  <a:pt x="40474" y="246380"/>
                </a:lnTo>
                <a:lnTo>
                  <a:pt x="48285" y="245110"/>
                </a:lnTo>
                <a:lnTo>
                  <a:pt x="91351" y="240030"/>
                </a:lnTo>
                <a:lnTo>
                  <a:pt x="105257" y="238760"/>
                </a:lnTo>
                <a:lnTo>
                  <a:pt x="133565" y="234950"/>
                </a:lnTo>
                <a:lnTo>
                  <a:pt x="147472" y="233680"/>
                </a:lnTo>
                <a:lnTo>
                  <a:pt x="207708" y="227330"/>
                </a:lnTo>
                <a:lnTo>
                  <a:pt x="232092" y="223520"/>
                </a:lnTo>
                <a:lnTo>
                  <a:pt x="244043" y="222250"/>
                </a:lnTo>
                <a:lnTo>
                  <a:pt x="253834" y="220980"/>
                </a:lnTo>
                <a:lnTo>
                  <a:pt x="273202" y="219722"/>
                </a:lnTo>
                <a:lnTo>
                  <a:pt x="281889" y="219722"/>
                </a:lnTo>
                <a:lnTo>
                  <a:pt x="283197" y="219710"/>
                </a:lnTo>
                <a:lnTo>
                  <a:pt x="333108" y="212090"/>
                </a:lnTo>
                <a:lnTo>
                  <a:pt x="349758" y="210820"/>
                </a:lnTo>
                <a:lnTo>
                  <a:pt x="366598" y="208280"/>
                </a:lnTo>
                <a:lnTo>
                  <a:pt x="390029" y="206451"/>
                </a:lnTo>
                <a:lnTo>
                  <a:pt x="416306" y="204482"/>
                </a:lnTo>
                <a:lnTo>
                  <a:pt x="417410" y="204304"/>
                </a:lnTo>
                <a:lnTo>
                  <a:pt x="496341" y="198120"/>
                </a:lnTo>
                <a:lnTo>
                  <a:pt x="529818" y="196862"/>
                </a:lnTo>
                <a:lnTo>
                  <a:pt x="548119" y="196862"/>
                </a:lnTo>
                <a:lnTo>
                  <a:pt x="549414" y="196850"/>
                </a:lnTo>
                <a:lnTo>
                  <a:pt x="589775" y="191782"/>
                </a:lnTo>
                <a:lnTo>
                  <a:pt x="596607" y="191782"/>
                </a:lnTo>
                <a:lnTo>
                  <a:pt x="613168" y="193052"/>
                </a:lnTo>
                <a:lnTo>
                  <a:pt x="621195" y="194322"/>
                </a:lnTo>
                <a:lnTo>
                  <a:pt x="621919" y="194221"/>
                </a:lnTo>
                <a:lnTo>
                  <a:pt x="622503" y="194310"/>
                </a:lnTo>
                <a:lnTo>
                  <a:pt x="632066" y="193040"/>
                </a:lnTo>
                <a:lnTo>
                  <a:pt x="650024" y="191782"/>
                </a:lnTo>
                <a:lnTo>
                  <a:pt x="700811" y="191782"/>
                </a:lnTo>
                <a:lnTo>
                  <a:pt x="701484" y="191706"/>
                </a:lnTo>
                <a:lnTo>
                  <a:pt x="702106" y="191770"/>
                </a:lnTo>
                <a:lnTo>
                  <a:pt x="712660" y="190500"/>
                </a:lnTo>
                <a:lnTo>
                  <a:pt x="722833" y="189230"/>
                </a:lnTo>
                <a:lnTo>
                  <a:pt x="742569" y="187960"/>
                </a:lnTo>
                <a:lnTo>
                  <a:pt x="752995" y="186702"/>
                </a:lnTo>
                <a:lnTo>
                  <a:pt x="771182" y="186702"/>
                </a:lnTo>
                <a:lnTo>
                  <a:pt x="771359" y="186690"/>
                </a:lnTo>
                <a:lnTo>
                  <a:pt x="783031" y="186690"/>
                </a:lnTo>
                <a:lnTo>
                  <a:pt x="790206" y="185432"/>
                </a:lnTo>
                <a:lnTo>
                  <a:pt x="797217" y="185432"/>
                </a:lnTo>
                <a:lnTo>
                  <a:pt x="804659" y="184162"/>
                </a:lnTo>
                <a:lnTo>
                  <a:pt x="838161" y="184162"/>
                </a:lnTo>
                <a:lnTo>
                  <a:pt x="846975" y="185432"/>
                </a:lnTo>
                <a:lnTo>
                  <a:pt x="866546" y="185432"/>
                </a:lnTo>
                <a:lnTo>
                  <a:pt x="905700" y="186702"/>
                </a:lnTo>
                <a:lnTo>
                  <a:pt x="925283" y="187972"/>
                </a:lnTo>
                <a:lnTo>
                  <a:pt x="942314" y="187972"/>
                </a:lnTo>
                <a:lnTo>
                  <a:pt x="950074" y="189230"/>
                </a:lnTo>
                <a:lnTo>
                  <a:pt x="956513" y="189230"/>
                </a:lnTo>
                <a:lnTo>
                  <a:pt x="966012" y="189242"/>
                </a:lnTo>
                <a:lnTo>
                  <a:pt x="974217" y="190500"/>
                </a:lnTo>
                <a:lnTo>
                  <a:pt x="980973" y="190500"/>
                </a:lnTo>
                <a:lnTo>
                  <a:pt x="989215" y="191782"/>
                </a:lnTo>
                <a:lnTo>
                  <a:pt x="1108062" y="191782"/>
                </a:lnTo>
                <a:lnTo>
                  <a:pt x="1115796" y="193040"/>
                </a:lnTo>
                <a:lnTo>
                  <a:pt x="1120927" y="193040"/>
                </a:lnTo>
                <a:lnTo>
                  <a:pt x="1128915" y="194322"/>
                </a:lnTo>
                <a:lnTo>
                  <a:pt x="1147140" y="196862"/>
                </a:lnTo>
                <a:lnTo>
                  <a:pt x="1156398" y="196862"/>
                </a:lnTo>
                <a:lnTo>
                  <a:pt x="1165453" y="198132"/>
                </a:lnTo>
                <a:lnTo>
                  <a:pt x="1198791" y="198132"/>
                </a:lnTo>
                <a:lnTo>
                  <a:pt x="1209789" y="199402"/>
                </a:lnTo>
                <a:lnTo>
                  <a:pt x="1265555" y="203212"/>
                </a:lnTo>
                <a:lnTo>
                  <a:pt x="1284160" y="205752"/>
                </a:lnTo>
                <a:lnTo>
                  <a:pt x="1285595" y="205752"/>
                </a:lnTo>
                <a:lnTo>
                  <a:pt x="1333474" y="210527"/>
                </a:lnTo>
                <a:lnTo>
                  <a:pt x="1335011" y="210832"/>
                </a:lnTo>
                <a:lnTo>
                  <a:pt x="1374254" y="215912"/>
                </a:lnTo>
                <a:lnTo>
                  <a:pt x="1385011" y="217182"/>
                </a:lnTo>
                <a:lnTo>
                  <a:pt x="1386433" y="217182"/>
                </a:lnTo>
                <a:lnTo>
                  <a:pt x="1418361" y="220954"/>
                </a:lnTo>
                <a:lnTo>
                  <a:pt x="1418590" y="220992"/>
                </a:lnTo>
                <a:lnTo>
                  <a:pt x="1438948" y="223532"/>
                </a:lnTo>
                <a:lnTo>
                  <a:pt x="1447126" y="224828"/>
                </a:lnTo>
                <a:lnTo>
                  <a:pt x="1460334" y="227330"/>
                </a:lnTo>
                <a:lnTo>
                  <a:pt x="1473492" y="228993"/>
                </a:lnTo>
                <a:lnTo>
                  <a:pt x="1479118" y="229882"/>
                </a:lnTo>
                <a:lnTo>
                  <a:pt x="1499476" y="233692"/>
                </a:lnTo>
                <a:lnTo>
                  <a:pt x="1500797" y="233692"/>
                </a:lnTo>
                <a:lnTo>
                  <a:pt x="1507274" y="236855"/>
                </a:lnTo>
                <a:lnTo>
                  <a:pt x="1507274" y="242582"/>
                </a:lnTo>
                <a:lnTo>
                  <a:pt x="1505978" y="248920"/>
                </a:lnTo>
                <a:lnTo>
                  <a:pt x="1503375" y="250202"/>
                </a:lnTo>
                <a:lnTo>
                  <a:pt x="1493202" y="257822"/>
                </a:lnTo>
                <a:lnTo>
                  <a:pt x="1482547" y="265442"/>
                </a:lnTo>
                <a:lnTo>
                  <a:pt x="1471866" y="271792"/>
                </a:lnTo>
                <a:lnTo>
                  <a:pt x="1461630" y="278142"/>
                </a:lnTo>
                <a:lnTo>
                  <a:pt x="1450682" y="285762"/>
                </a:lnTo>
                <a:lnTo>
                  <a:pt x="1428242" y="301002"/>
                </a:lnTo>
                <a:lnTo>
                  <a:pt x="1417294" y="308622"/>
                </a:lnTo>
                <a:lnTo>
                  <a:pt x="1396365" y="322592"/>
                </a:lnTo>
                <a:lnTo>
                  <a:pt x="1391234" y="325628"/>
                </a:lnTo>
                <a:lnTo>
                  <a:pt x="1386916" y="327660"/>
                </a:lnTo>
                <a:lnTo>
                  <a:pt x="1370507" y="337350"/>
                </a:lnTo>
                <a:lnTo>
                  <a:pt x="1364081" y="340372"/>
                </a:lnTo>
                <a:lnTo>
                  <a:pt x="1335862" y="356882"/>
                </a:lnTo>
                <a:lnTo>
                  <a:pt x="1328191" y="372122"/>
                </a:lnTo>
                <a:lnTo>
                  <a:pt x="1326883" y="389902"/>
                </a:lnTo>
                <a:lnTo>
                  <a:pt x="1328508" y="408952"/>
                </a:lnTo>
                <a:lnTo>
                  <a:pt x="1328508" y="414032"/>
                </a:lnTo>
                <a:lnTo>
                  <a:pt x="1327200" y="420382"/>
                </a:lnTo>
                <a:lnTo>
                  <a:pt x="1329804" y="424192"/>
                </a:lnTo>
                <a:lnTo>
                  <a:pt x="1333665" y="430542"/>
                </a:lnTo>
                <a:lnTo>
                  <a:pt x="1339126" y="435622"/>
                </a:lnTo>
                <a:lnTo>
                  <a:pt x="1340370" y="436346"/>
                </a:lnTo>
                <a:lnTo>
                  <a:pt x="1340954" y="436880"/>
                </a:lnTo>
                <a:lnTo>
                  <a:pt x="1347304" y="440690"/>
                </a:lnTo>
                <a:lnTo>
                  <a:pt x="1351864" y="441490"/>
                </a:lnTo>
                <a:lnTo>
                  <a:pt x="1353324" y="441972"/>
                </a:lnTo>
                <a:lnTo>
                  <a:pt x="1358531" y="443242"/>
                </a:lnTo>
                <a:lnTo>
                  <a:pt x="1365034" y="444512"/>
                </a:lnTo>
                <a:lnTo>
                  <a:pt x="1368958" y="442607"/>
                </a:lnTo>
                <a:lnTo>
                  <a:pt x="1376857" y="440690"/>
                </a:lnTo>
                <a:lnTo>
                  <a:pt x="1384655" y="433070"/>
                </a:lnTo>
                <a:lnTo>
                  <a:pt x="1395234" y="424180"/>
                </a:lnTo>
                <a:lnTo>
                  <a:pt x="1399844" y="419100"/>
                </a:lnTo>
                <a:lnTo>
                  <a:pt x="1402880" y="412750"/>
                </a:lnTo>
                <a:lnTo>
                  <a:pt x="1407414" y="401320"/>
                </a:lnTo>
                <a:lnTo>
                  <a:pt x="1414348" y="392430"/>
                </a:lnTo>
                <a:lnTo>
                  <a:pt x="1448777" y="367030"/>
                </a:lnTo>
                <a:lnTo>
                  <a:pt x="1466837" y="356870"/>
                </a:lnTo>
                <a:lnTo>
                  <a:pt x="1479384" y="347980"/>
                </a:lnTo>
                <a:lnTo>
                  <a:pt x="1503946" y="330200"/>
                </a:lnTo>
                <a:lnTo>
                  <a:pt x="1516494" y="322580"/>
                </a:lnTo>
                <a:lnTo>
                  <a:pt x="1525066" y="316230"/>
                </a:lnTo>
                <a:lnTo>
                  <a:pt x="1531658" y="311721"/>
                </a:lnTo>
                <a:lnTo>
                  <a:pt x="1532610" y="311162"/>
                </a:lnTo>
                <a:lnTo>
                  <a:pt x="1533906" y="310184"/>
                </a:lnTo>
                <a:lnTo>
                  <a:pt x="1541780" y="304800"/>
                </a:lnTo>
                <a:lnTo>
                  <a:pt x="1550428" y="298450"/>
                </a:lnTo>
                <a:lnTo>
                  <a:pt x="1560004" y="292100"/>
                </a:lnTo>
                <a:lnTo>
                  <a:pt x="1595069" y="267970"/>
                </a:lnTo>
                <a:lnTo>
                  <a:pt x="1606740" y="265442"/>
                </a:lnTo>
                <a:lnTo>
                  <a:pt x="1611655" y="263448"/>
                </a:lnTo>
                <a:lnTo>
                  <a:pt x="1614385" y="262890"/>
                </a:lnTo>
                <a:lnTo>
                  <a:pt x="1616913" y="261658"/>
                </a:lnTo>
                <a:lnTo>
                  <a:pt x="1620888" y="259080"/>
                </a:lnTo>
                <a:lnTo>
                  <a:pt x="1626095" y="256540"/>
                </a:lnTo>
                <a:lnTo>
                  <a:pt x="1627403" y="255270"/>
                </a:lnTo>
                <a:lnTo>
                  <a:pt x="1630006" y="254000"/>
                </a:lnTo>
                <a:lnTo>
                  <a:pt x="1636509" y="248920"/>
                </a:lnTo>
                <a:lnTo>
                  <a:pt x="1643011" y="245110"/>
                </a:lnTo>
                <a:lnTo>
                  <a:pt x="1648320" y="240030"/>
                </a:lnTo>
                <a:lnTo>
                  <a:pt x="1650923" y="237490"/>
                </a:lnTo>
                <a:lnTo>
                  <a:pt x="1645615" y="228600"/>
                </a:lnTo>
                <a:lnTo>
                  <a:pt x="1653400" y="229552"/>
                </a:lnTo>
                <a:lnTo>
                  <a:pt x="1654822" y="229882"/>
                </a:lnTo>
                <a:lnTo>
                  <a:pt x="1654975" y="229743"/>
                </a:lnTo>
                <a:lnTo>
                  <a:pt x="1656130" y="229870"/>
                </a:lnTo>
                <a:lnTo>
                  <a:pt x="1657426" y="228600"/>
                </a:lnTo>
                <a:lnTo>
                  <a:pt x="1657426" y="220980"/>
                </a:lnTo>
                <a:lnTo>
                  <a:pt x="1654822" y="213360"/>
                </a:lnTo>
                <a:lnTo>
                  <a:pt x="1657426" y="208280"/>
                </a:lnTo>
                <a:lnTo>
                  <a:pt x="1661642" y="199390"/>
                </a:lnTo>
                <a:lnTo>
                  <a:pt x="1662798" y="190500"/>
                </a:lnTo>
                <a:close/>
              </a:path>
            </a:pathLst>
          </a:custGeom>
          <a:solidFill>
            <a:srgbClr val="0057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93" name="Google Shape;293;p36"/>
          <p:cNvSpPr txBox="1"/>
          <p:nvPr>
            <p:ph idx="12" type="sldNum"/>
          </p:nvPr>
        </p:nvSpPr>
        <p:spPr>
          <a:xfrm>
            <a:off x="8772144" y="4675842"/>
            <a:ext cx="108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r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